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5.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7.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9.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0.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1.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23" r:id="rId2"/>
    <p:sldMasterId id="2147483743" r:id="rId3"/>
    <p:sldMasterId id="2147483803" r:id="rId4"/>
    <p:sldMasterId id="2147483831" r:id="rId5"/>
    <p:sldMasterId id="2147483859" r:id="rId6"/>
    <p:sldMasterId id="2147483888" r:id="rId7"/>
    <p:sldMasterId id="2147483901" r:id="rId8"/>
    <p:sldMasterId id="2147483913" r:id="rId9"/>
    <p:sldMasterId id="2147483925" r:id="rId10"/>
    <p:sldMasterId id="2147483942" r:id="rId11"/>
    <p:sldMasterId id="2147483970" r:id="rId12"/>
  </p:sldMasterIdLst>
  <p:notesMasterIdLst>
    <p:notesMasterId r:id="rId23"/>
  </p:notesMasterIdLst>
  <p:handoutMasterIdLst>
    <p:handoutMasterId r:id="rId24"/>
  </p:handoutMasterIdLst>
  <p:sldIdLst>
    <p:sldId id="256" r:id="rId13"/>
    <p:sldId id="290" r:id="rId14"/>
    <p:sldId id="291" r:id="rId15"/>
    <p:sldId id="299" r:id="rId16"/>
    <p:sldId id="293" r:id="rId17"/>
    <p:sldId id="300" r:id="rId18"/>
    <p:sldId id="295" r:id="rId19"/>
    <p:sldId id="297" r:id="rId20"/>
    <p:sldId id="298" r:id="rId21"/>
    <p:sldId id="273" r:id="rId22"/>
  </p:sldIdLst>
  <p:sldSz cx="10693400" cy="7561263"/>
  <p:notesSz cx="6810375" cy="9942513"/>
  <p:custDataLst>
    <p:tags r:id="rId25"/>
  </p:custDataLst>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7">
          <p15:clr>
            <a:srgbClr val="A4A3A4"/>
          </p15:clr>
        </p15:guide>
        <p15:guide id="2" orient="horz" pos="4603">
          <p15:clr>
            <a:srgbClr val="A4A3A4"/>
          </p15:clr>
        </p15:guide>
        <p15:guide id="3" orient="horz" pos="383">
          <p15:clr>
            <a:srgbClr val="A4A3A4"/>
          </p15:clr>
        </p15:guide>
        <p15:guide id="4" orient="horz" pos="123">
          <p15:clr>
            <a:srgbClr val="A4A3A4"/>
          </p15:clr>
        </p15:guide>
        <p15:guide id="5" orient="horz" pos="4762">
          <p15:clr>
            <a:srgbClr val="A4A3A4"/>
          </p15:clr>
        </p15:guide>
        <p15:guide id="6" orient="horz">
          <p15:clr>
            <a:srgbClr val="A4A3A4"/>
          </p15:clr>
        </p15:guide>
        <p15:guide id="7" orient="horz" pos="1088">
          <p15:clr>
            <a:srgbClr val="A4A3A4"/>
          </p15:clr>
        </p15:guide>
        <p15:guide id="8" pos="2305">
          <p15:clr>
            <a:srgbClr val="A4A3A4"/>
          </p15:clr>
        </p15:guide>
        <p15:guide id="9" pos="3303">
          <p15:clr>
            <a:srgbClr val="A4A3A4"/>
          </p15:clr>
        </p15:guide>
        <p15:guide id="10" pos="545">
          <p15:clr>
            <a:srgbClr val="A4A3A4"/>
          </p15:clr>
        </p15:guide>
        <p15:guide id="11">
          <p15:clr>
            <a:srgbClr val="A4A3A4"/>
          </p15:clr>
        </p15:guide>
        <p15:guide id="12" pos="2531">
          <p15:clr>
            <a:srgbClr val="A4A3A4"/>
          </p15:clr>
        </p15:guide>
        <p15:guide id="13" pos="3528">
          <p15:clr>
            <a:srgbClr val="A4A3A4"/>
          </p15:clr>
        </p15:guide>
        <p15:guide id="14" pos="4521">
          <p15:clr>
            <a:srgbClr val="A4A3A4"/>
          </p15:clr>
        </p15:guide>
        <p15:guide id="15" pos="6735">
          <p15:clr>
            <a:srgbClr val="A4A3A4"/>
          </p15:clr>
        </p15:guide>
        <p15:guide id="16" pos="6283">
          <p15:clr>
            <a:srgbClr val="A4A3A4"/>
          </p15:clr>
        </p15:guide>
        <p15:guide id="17" pos="4294">
          <p15:clr>
            <a:srgbClr val="A4A3A4"/>
          </p15:clr>
        </p15:guide>
        <p15:guide id="18" pos="646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FF"/>
    <a:srgbClr val="333333"/>
    <a:srgbClr val="000000"/>
    <a:srgbClr val="FFE600"/>
    <a:srgbClr val="F0F0F0"/>
    <a:srgbClr val="D8D8D8"/>
    <a:srgbClr val="646464"/>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84" autoAdjust="0"/>
  </p:normalViewPr>
  <p:slideViewPr>
    <p:cSldViewPr snapToGrid="0" snapToObjects="1" showGuides="1">
      <p:cViewPr varScale="1">
        <p:scale>
          <a:sx n="99" d="100"/>
          <a:sy n="99" d="100"/>
        </p:scale>
        <p:origin x="1500" y="84"/>
      </p:cViewPr>
      <p:guideLst>
        <p:guide orient="horz" pos="4187"/>
        <p:guide orient="horz" pos="4603"/>
        <p:guide orient="horz" pos="383"/>
        <p:guide orient="horz" pos="123"/>
        <p:guide orient="horz" pos="4762"/>
        <p:guide orient="horz"/>
        <p:guide orient="horz" pos="1088"/>
        <p:guide pos="2305"/>
        <p:guide pos="3303"/>
        <p:guide pos="545"/>
        <p:guide/>
        <p:guide pos="2531"/>
        <p:guide pos="3528"/>
        <p:guide pos="4521"/>
        <p:guide pos="6735"/>
        <p:guide pos="6283"/>
        <p:guide pos="4294"/>
        <p:guide pos="646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5" d="100"/>
          <a:sy n="65" d="100"/>
        </p:scale>
        <p:origin x="-3264" y="-114"/>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3" cy="49712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857638" y="0"/>
            <a:ext cx="2951163" cy="497126"/>
          </a:xfrm>
          <a:prstGeom prst="rect">
            <a:avLst/>
          </a:prstGeom>
        </p:spPr>
        <p:txBody>
          <a:bodyPr vert="horz" lIns="96616" tIns="48308" rIns="96616" bIns="48308" rtlCol="0"/>
          <a:lstStyle>
            <a:lvl1pPr algn="r">
              <a:defRPr sz="1300"/>
            </a:lvl1pPr>
          </a:lstStyle>
          <a:p>
            <a:fld id="{75A85089-C692-4DEA-AC49-04CF34D4FE14}" type="datetimeFigureOut">
              <a:rPr lang="en-GB" smtClean="0"/>
              <a:pPr/>
              <a:t>15/04/2019</a:t>
            </a:fld>
            <a:endParaRPr lang="en-GB"/>
          </a:p>
        </p:txBody>
      </p:sp>
      <p:sp>
        <p:nvSpPr>
          <p:cNvPr id="4" name="Footer Placeholder 3"/>
          <p:cNvSpPr>
            <a:spLocks noGrp="1"/>
          </p:cNvSpPr>
          <p:nvPr>
            <p:ph type="ftr" sz="quarter" idx="2"/>
          </p:nvPr>
        </p:nvSpPr>
        <p:spPr>
          <a:xfrm>
            <a:off x="1" y="9443663"/>
            <a:ext cx="2951163" cy="497126"/>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857638" y="9443663"/>
            <a:ext cx="2951163" cy="497126"/>
          </a:xfrm>
          <a:prstGeom prst="rect">
            <a:avLst/>
          </a:prstGeom>
        </p:spPr>
        <p:txBody>
          <a:bodyPr vert="horz" lIns="96616" tIns="48308" rIns="96616" bIns="48308" rtlCol="0" anchor="b"/>
          <a:lstStyle>
            <a:lvl1pPr algn="r">
              <a:defRPr sz="1300"/>
            </a:lvl1pPr>
          </a:lstStyle>
          <a:p>
            <a:fld id="{D3A5C721-4BB5-4DB6-AD65-4BA2A62B05B6}" type="slidenum">
              <a:rPr lang="en-GB" smtClean="0"/>
              <a:pPr/>
              <a:t>‹#›</a:t>
            </a:fld>
            <a:endParaRPr lang="en-GB"/>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3" cy="49712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857638" y="0"/>
            <a:ext cx="2951163" cy="497126"/>
          </a:xfrm>
          <a:prstGeom prst="rect">
            <a:avLst/>
          </a:prstGeom>
        </p:spPr>
        <p:txBody>
          <a:bodyPr vert="horz" lIns="96616" tIns="48308" rIns="96616" bIns="48308" rtlCol="0"/>
          <a:lstStyle>
            <a:lvl1pPr algn="r">
              <a:defRPr sz="1300"/>
            </a:lvl1pPr>
          </a:lstStyle>
          <a:p>
            <a:fld id="{8045EBA9-A28D-4849-BFEA-AA04F6A21B63}" type="datetimeFigureOut">
              <a:rPr lang="en-GB" smtClean="0"/>
              <a:pPr/>
              <a:t>15/04/2019</a:t>
            </a:fld>
            <a:endParaRPr lang="en-GB"/>
          </a:p>
        </p:txBody>
      </p:sp>
      <p:sp>
        <p:nvSpPr>
          <p:cNvPr id="4" name="Slide Image Placeholder 3"/>
          <p:cNvSpPr>
            <a:spLocks noGrp="1" noRot="1" noChangeAspect="1"/>
          </p:cNvSpPr>
          <p:nvPr>
            <p:ph type="sldImg" idx="2"/>
          </p:nvPr>
        </p:nvSpPr>
        <p:spPr>
          <a:xfrm>
            <a:off x="766763" y="744538"/>
            <a:ext cx="5276850" cy="373062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63"/>
            <a:ext cx="2951163" cy="49712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857638" y="9443663"/>
            <a:ext cx="2951163" cy="497126"/>
          </a:xfrm>
          <a:prstGeom prst="rect">
            <a:avLst/>
          </a:prstGeom>
        </p:spPr>
        <p:txBody>
          <a:bodyPr vert="horz" lIns="96616" tIns="48308" rIns="96616" bIns="48308" rtlCol="0" anchor="b"/>
          <a:lstStyle>
            <a:lvl1pPr algn="r">
              <a:defRPr sz="1300"/>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a:p>
        </p:txBody>
      </p:sp>
    </p:spTree>
    <p:extLst>
      <p:ext uri="{BB962C8B-B14F-4D97-AF65-F5344CB8AC3E}">
        <p14:creationId xmlns:p14="http://schemas.microsoft.com/office/powerpoint/2010/main" val="330621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252190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a:p>
        </p:txBody>
      </p:sp>
    </p:spTree>
    <p:extLst>
      <p:ext uri="{BB962C8B-B14F-4D97-AF65-F5344CB8AC3E}">
        <p14:creationId xmlns:p14="http://schemas.microsoft.com/office/powerpoint/2010/main" val="278836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val="298906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258156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261490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a:p>
        </p:txBody>
      </p:sp>
    </p:spTree>
    <p:extLst>
      <p:ext uri="{BB962C8B-B14F-4D97-AF65-F5344CB8AC3E}">
        <p14:creationId xmlns:p14="http://schemas.microsoft.com/office/powerpoint/2010/main" val="231626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422396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176768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21489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11.xml"/><Relationship Id="rId4" Type="http://schemas.openxmlformats.org/officeDocument/2006/relationships/image" Target="../media/image1.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wmf"/><Relationship Id="rId1" Type="http://schemas.openxmlformats.org/officeDocument/2006/relationships/slideMaster" Target="../slideMasters/slideMaster1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wmf"/><Relationship Id="rId1" Type="http://schemas.openxmlformats.org/officeDocument/2006/relationships/slideMaster" Target="../slideMasters/slideMaster12.xml"/><Relationship Id="rId4"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wmf"/><Relationship Id="rId1" Type="http://schemas.openxmlformats.org/officeDocument/2006/relationships/slideMaster" Target="../slideMasters/slideMaster12.xml"/><Relationship Id="rId4" Type="http://schemas.openxmlformats.org/officeDocument/2006/relationships/image" Target="../media/image3.emf"/></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w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199" y="6273508"/>
            <a:ext cx="866004" cy="842400"/>
          </a:xfrm>
          <a:prstGeom prst="rect">
            <a:avLst/>
          </a:prstGeom>
        </p:spPr>
      </p:pic>
      <p:sp>
        <p:nvSpPr>
          <p:cNvPr id="10" name="EY Panel small"/>
          <p:cNvSpPr>
            <a:spLocks noChangeAspect="1"/>
          </p:cNvSpPr>
          <p:nvPr userDrawn="1"/>
        </p:nvSpPr>
        <p:spPr>
          <a:xfrm>
            <a:off x="612059" y="647443"/>
            <a:ext cx="5408732" cy="315508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0 w 6755607"/>
              <a:gd name="connsiteY0" fmla="*/ 1158012 h 3360669"/>
              <a:gd name="connsiteX1" fmla="*/ 6755607 w 6755607"/>
              <a:gd name="connsiteY1" fmla="*/ 0 h 3360669"/>
              <a:gd name="connsiteX2" fmla="*/ 6755607 w 6755607"/>
              <a:gd name="connsiteY2" fmla="*/ 3360669 h 3360669"/>
              <a:gd name="connsiteX3" fmla="*/ 2382 w 6755607"/>
              <a:gd name="connsiteY3" fmla="*/ 3360669 h 3360669"/>
              <a:gd name="connsiteX4" fmla="*/ 0 w 6755607"/>
              <a:gd name="connsiteY4" fmla="*/ 1158012 h 3360669"/>
              <a:gd name="connsiteX0" fmla="*/ 0 w 6755607"/>
              <a:gd name="connsiteY0" fmla="*/ 1126207 h 3328864"/>
              <a:gd name="connsiteX1" fmla="*/ 6747219 w 6755607"/>
              <a:gd name="connsiteY1" fmla="*/ 0 h 3328864"/>
              <a:gd name="connsiteX2" fmla="*/ 6755607 w 6755607"/>
              <a:gd name="connsiteY2" fmla="*/ 3328864 h 3328864"/>
              <a:gd name="connsiteX3" fmla="*/ 2382 w 6755607"/>
              <a:gd name="connsiteY3" fmla="*/ 3328864 h 3328864"/>
              <a:gd name="connsiteX4" fmla="*/ 0 w 6755607"/>
              <a:gd name="connsiteY4" fmla="*/ 1126207 h 3328864"/>
              <a:gd name="connsiteX0" fmla="*/ 0 w 6755607"/>
              <a:gd name="connsiteY0" fmla="*/ 952430 h 3155087"/>
              <a:gd name="connsiteX1" fmla="*/ 6752387 w 6755607"/>
              <a:gd name="connsiteY1" fmla="*/ 0 h 3155087"/>
              <a:gd name="connsiteX2" fmla="*/ 6755607 w 6755607"/>
              <a:gd name="connsiteY2" fmla="*/ 3155087 h 3155087"/>
              <a:gd name="connsiteX3" fmla="*/ 2382 w 6755607"/>
              <a:gd name="connsiteY3" fmla="*/ 3155087 h 3155087"/>
              <a:gd name="connsiteX4" fmla="*/ 0 w 6755607"/>
              <a:gd name="connsiteY4" fmla="*/ 952430 h 315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155087">
                <a:moveTo>
                  <a:pt x="0" y="952430"/>
                </a:moveTo>
                <a:lnTo>
                  <a:pt x="6752387" y="0"/>
                </a:lnTo>
                <a:cubicBezTo>
                  <a:pt x="6753460" y="1051696"/>
                  <a:pt x="6754534" y="2103391"/>
                  <a:pt x="6755607" y="3155087"/>
                </a:cubicBezTo>
                <a:lnTo>
                  <a:pt x="2382" y="3155087"/>
                </a:lnTo>
                <a:lnTo>
                  <a:pt x="0" y="95243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EYInterstate Light"/>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latin typeface="EYInterstate Light"/>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chemeClr val="tx1"/>
                  </a:solidFill>
                  <a:latin typeface="EYInterstate Light"/>
                </a:rPr>
                <a:t>Lees meer</a:t>
              </a:r>
            </a:p>
          </p:txBody>
        </p:sp>
      </p:grpSp>
      <p:sp>
        <p:nvSpPr>
          <p:cNvPr id="62"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63"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1_Special">
    <p:bg bwMode="ltGray">
      <p:bgPr>
        <a:solidFill>
          <a:srgbClr val="F0F0F0"/>
        </a:solidFill>
        <a:effectLst/>
      </p:bgPr>
    </p:bg>
    <p:spTree>
      <p:nvGrpSpPr>
        <p:cNvPr id="1" name=""/>
        <p:cNvGrpSpPr/>
        <p:nvPr/>
      </p:nvGrpSpPr>
      <p:grpSpPr>
        <a:xfrm>
          <a:off x="0" y="0"/>
          <a:ext cx="0" cy="0"/>
          <a:chOff x="0" y="0"/>
          <a:chExt cx="0" cy="0"/>
        </a:xfrm>
      </p:grpSpPr>
      <p:sp>
        <p:nvSpPr>
          <p:cNvPr id="2" name="Rectangle 1"/>
          <p:cNvSpPr/>
          <p:nvPr userDrawn="1"/>
        </p:nvSpPr>
        <p:spPr bwMode="ltGray">
          <a:xfrm>
            <a:off x="-1" y="0"/>
            <a:ext cx="4017963" cy="75596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1588" algn="ctr">
              <a:lnSpc>
                <a:spcPts val="1300"/>
              </a:lnSpc>
              <a:buClr>
                <a:srgbClr val="FFE600"/>
              </a:buClr>
              <a:buSzPct val="70000"/>
            </a:pPr>
            <a:endParaRPr lang="nl-NL" sz="1000" dirty="0" err="1">
              <a:solidFill>
                <a:srgbClr val="000000"/>
              </a:solidFill>
              <a:latin typeface="EYInterstate Light"/>
            </a:endParaRPr>
          </a:p>
        </p:txBody>
      </p:sp>
      <p:sp>
        <p:nvSpPr>
          <p:cNvPr id="8" name="Text Placeholder 24"/>
          <p:cNvSpPr>
            <a:spLocks noGrp="1"/>
          </p:cNvSpPr>
          <p:nvPr>
            <p:ph type="body" sz="quarter" idx="14" hasCustomPrompt="1"/>
          </p:nvPr>
        </p:nvSpPr>
        <p:spPr>
          <a:xfrm>
            <a:off x="5600700" y="624630"/>
            <a:ext cx="4350087" cy="1156086"/>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43" name="Rectangle 4"/>
          <p:cNvSpPr>
            <a:spLocks noGrp="1" noChangeArrowheads="1"/>
          </p:cNvSpPr>
          <p:nvPr>
            <p:ph type="title" hasCustomPrompt="1"/>
          </p:nvPr>
        </p:nvSpPr>
        <p:spPr bwMode="gray">
          <a:xfrm>
            <a:off x="865188" y="608013"/>
            <a:ext cx="2794000"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855090" y="1727200"/>
            <a:ext cx="2798762" cy="4919662"/>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3162724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s_2">
    <p:bg bwMode="ltGray">
      <p:bgPr>
        <a:solidFill>
          <a:srgbClr val="F0F0F0"/>
        </a:solidFill>
        <a:effectLst/>
      </p:bgPr>
    </p:bg>
    <p:spTree>
      <p:nvGrpSpPr>
        <p:cNvPr id="1" name=""/>
        <p:cNvGrpSpPr/>
        <p:nvPr/>
      </p:nvGrpSpPr>
      <p:grpSpPr>
        <a:xfrm>
          <a:off x="0" y="0"/>
          <a:ext cx="0" cy="0"/>
          <a:chOff x="0" y="0"/>
          <a:chExt cx="0" cy="0"/>
        </a:xfrm>
      </p:grpSpPr>
      <p:sp>
        <p:nvSpPr>
          <p:cNvPr id="7" name="Freeform 6"/>
          <p:cNvSpPr/>
          <p:nvPr userDrawn="1"/>
        </p:nvSpPr>
        <p:spPr bwMode="ltGray">
          <a:xfrm>
            <a:off x="-1" y="1758292"/>
            <a:ext cx="10694967" cy="5833134"/>
          </a:xfrm>
          <a:custGeom>
            <a:avLst/>
            <a:gdLst>
              <a:gd name="connsiteX0" fmla="*/ 0 w 10735294"/>
              <a:gd name="connsiteY0" fmla="*/ 1900052 h 5866410"/>
              <a:gd name="connsiteX1" fmla="*/ 10675917 w 10735294"/>
              <a:gd name="connsiteY1" fmla="*/ 0 h 5866410"/>
              <a:gd name="connsiteX2" fmla="*/ 10735294 w 10735294"/>
              <a:gd name="connsiteY2" fmla="*/ 5842659 h 5866410"/>
              <a:gd name="connsiteX3" fmla="*/ 11875 w 10735294"/>
              <a:gd name="connsiteY3" fmla="*/ 5866410 h 5866410"/>
              <a:gd name="connsiteX4" fmla="*/ 0 w 10735294"/>
              <a:gd name="connsiteY4" fmla="*/ 1900052 h 5866410"/>
              <a:gd name="connsiteX0" fmla="*/ 0 w 10735294"/>
              <a:gd name="connsiteY0" fmla="*/ 1890527 h 5856885"/>
              <a:gd name="connsiteX1" fmla="*/ 10694967 w 10735294"/>
              <a:gd name="connsiteY1" fmla="*/ 0 h 5856885"/>
              <a:gd name="connsiteX2" fmla="*/ 10735294 w 10735294"/>
              <a:gd name="connsiteY2" fmla="*/ 5833134 h 5856885"/>
              <a:gd name="connsiteX3" fmla="*/ 11875 w 10735294"/>
              <a:gd name="connsiteY3" fmla="*/ 5856885 h 5856885"/>
              <a:gd name="connsiteX4" fmla="*/ 0 w 10735294"/>
              <a:gd name="connsiteY4" fmla="*/ 1890527 h 5856885"/>
              <a:gd name="connsiteX0" fmla="*/ 0 w 10694967"/>
              <a:gd name="connsiteY0" fmla="*/ 1890527 h 5856885"/>
              <a:gd name="connsiteX1" fmla="*/ 10694967 w 10694967"/>
              <a:gd name="connsiteY1" fmla="*/ 0 h 5856885"/>
              <a:gd name="connsiteX2" fmla="*/ 10687669 w 10694967"/>
              <a:gd name="connsiteY2" fmla="*/ 5833134 h 5856885"/>
              <a:gd name="connsiteX3" fmla="*/ 11875 w 10694967"/>
              <a:gd name="connsiteY3" fmla="*/ 5856885 h 5856885"/>
              <a:gd name="connsiteX4" fmla="*/ 0 w 10694967"/>
              <a:gd name="connsiteY4" fmla="*/ 1890527 h 5856885"/>
              <a:gd name="connsiteX0" fmla="*/ 0 w 10694967"/>
              <a:gd name="connsiteY0" fmla="*/ 1890527 h 5833134"/>
              <a:gd name="connsiteX1" fmla="*/ 10694967 w 10694967"/>
              <a:gd name="connsiteY1" fmla="*/ 0 h 5833134"/>
              <a:gd name="connsiteX2" fmla="*/ 10687669 w 10694967"/>
              <a:gd name="connsiteY2" fmla="*/ 5833134 h 5833134"/>
              <a:gd name="connsiteX3" fmla="*/ 2350 w 10694967"/>
              <a:gd name="connsiteY3" fmla="*/ 5828310 h 5833134"/>
              <a:gd name="connsiteX4" fmla="*/ 0 w 10694967"/>
              <a:gd name="connsiteY4" fmla="*/ 1890527 h 583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967" h="5833134">
                <a:moveTo>
                  <a:pt x="0" y="1890527"/>
                </a:moveTo>
                <a:lnTo>
                  <a:pt x="10694967" y="0"/>
                </a:lnTo>
                <a:cubicBezTo>
                  <a:pt x="10692534" y="1944378"/>
                  <a:pt x="10690102" y="3888756"/>
                  <a:pt x="10687669" y="5833134"/>
                </a:cubicBezTo>
                <a:lnTo>
                  <a:pt x="2350" y="5828310"/>
                </a:lnTo>
                <a:cubicBezTo>
                  <a:pt x="-1608" y="4506191"/>
                  <a:pt x="3958" y="3212646"/>
                  <a:pt x="0" y="1890527"/>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38" name="Text Placeholder 37"/>
          <p:cNvSpPr>
            <a:spLocks noGrp="1"/>
          </p:cNvSpPr>
          <p:nvPr>
            <p:ph type="body" sz="quarter" idx="41" hasCustomPrompt="1"/>
          </p:nvPr>
        </p:nvSpPr>
        <p:spPr bwMode="gray">
          <a:xfrm>
            <a:off x="865188" y="4348164"/>
            <a:ext cx="2794000" cy="2298698"/>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09838" algn="l"/>
              </a:tabLst>
              <a:defRPr/>
            </a:lvl2pPr>
            <a:lvl3pPr>
              <a:tabLst>
                <a:tab pos="2509838" algn="l"/>
              </a:tabLst>
              <a:defRPr/>
            </a:lvl3pPr>
            <a:lvl4pPr>
              <a:tabLst>
                <a:tab pos="2509838" algn="l"/>
              </a:tabLst>
              <a:defRPr/>
            </a:lvl4pPr>
            <a:lvl5pPr>
              <a:tabLst>
                <a:tab pos="2509838"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0" name="Text Placeholder 39"/>
          <p:cNvSpPr>
            <a:spLocks noGrp="1"/>
          </p:cNvSpPr>
          <p:nvPr>
            <p:ph type="body" sz="quarter" idx="42" hasCustomPrompt="1"/>
          </p:nvPr>
        </p:nvSpPr>
        <p:spPr bwMode="gray">
          <a:xfrm>
            <a:off x="4017963" y="4348163"/>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3" name="Rectangle 4"/>
          <p:cNvSpPr>
            <a:spLocks noGrp="1" noChangeArrowheads="1"/>
          </p:cNvSpPr>
          <p:nvPr>
            <p:ph type="title" hasCustomPrompt="1"/>
          </p:nvPr>
        </p:nvSpPr>
        <p:spPr bwMode="gray">
          <a:xfrm>
            <a:off x="4017964" y="3469696"/>
            <a:ext cx="2798762"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8"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9" name="Text Placeholder 39"/>
          <p:cNvSpPr>
            <a:spLocks noGrp="1"/>
          </p:cNvSpPr>
          <p:nvPr>
            <p:ph type="body" sz="quarter" idx="43" hasCustomPrompt="1"/>
          </p:nvPr>
        </p:nvSpPr>
        <p:spPr bwMode="gray">
          <a:xfrm>
            <a:off x="7173913" y="4348164"/>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8722896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s_3">
    <p:bg bwMode="ltGray">
      <p:bgPr>
        <a:solidFill>
          <a:srgbClr val="F0F0F0"/>
        </a:solidFill>
        <a:effectLst/>
      </p:bgPr>
    </p:bg>
    <p:spTree>
      <p:nvGrpSpPr>
        <p:cNvPr id="1" name=""/>
        <p:cNvGrpSpPr/>
        <p:nvPr/>
      </p:nvGrpSpPr>
      <p:grpSpPr>
        <a:xfrm>
          <a:off x="0" y="0"/>
          <a:ext cx="0" cy="0"/>
          <a:chOff x="0" y="0"/>
          <a:chExt cx="0" cy="0"/>
        </a:xfrm>
      </p:grpSpPr>
      <p:sp>
        <p:nvSpPr>
          <p:cNvPr id="14" name="Freihandform 5"/>
          <p:cNvSpPr/>
          <p:nvPr userDrawn="1"/>
        </p:nvSpPr>
        <p:spPr bwMode="ltGray">
          <a:xfrm flipH="1">
            <a:off x="-511" y="3804659"/>
            <a:ext cx="10693912" cy="375660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8884609 w 10693400"/>
              <a:gd name="connsiteY2" fmla="*/ 3121025 h 3121025"/>
              <a:gd name="connsiteX3" fmla="*/ 0 w 10693400"/>
              <a:gd name="connsiteY3" fmla="*/ 3121025 h 3121025"/>
              <a:gd name="connsiteX4" fmla="*/ 0 w 10693400"/>
              <a:gd name="connsiteY4" fmla="*/ 0 h 3121025"/>
              <a:gd name="connsiteX0" fmla="*/ 0 w 8884609"/>
              <a:gd name="connsiteY0" fmla="*/ 0 h 3121025"/>
              <a:gd name="connsiteX1" fmla="*/ 8884609 w 8884609"/>
              <a:gd name="connsiteY1" fmla="*/ 1577967 h 3121025"/>
              <a:gd name="connsiteX2" fmla="*/ 8884609 w 8884609"/>
              <a:gd name="connsiteY2" fmla="*/ 3121025 h 3121025"/>
              <a:gd name="connsiteX3" fmla="*/ 0 w 8884609"/>
              <a:gd name="connsiteY3" fmla="*/ 3121025 h 3121025"/>
              <a:gd name="connsiteX4" fmla="*/ 0 w 8884609"/>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4609" h="3121025">
                <a:moveTo>
                  <a:pt x="0" y="0"/>
                </a:moveTo>
                <a:lnTo>
                  <a:pt x="8884609" y="1577967"/>
                </a:lnTo>
                <a:lnTo>
                  <a:pt x="8884609"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3" name="Rectangle 4"/>
          <p:cNvSpPr>
            <a:spLocks noGrp="1" noChangeArrowheads="1"/>
          </p:cNvSpPr>
          <p:nvPr>
            <p:ph type="title" hasCustomPrompt="1"/>
          </p:nvPr>
        </p:nvSpPr>
        <p:spPr bwMode="gray">
          <a:xfrm>
            <a:off x="865188" y="6311900"/>
            <a:ext cx="2798762" cy="334963"/>
          </a:xfrm>
          <a:noFill/>
          <a:ln/>
        </p:spPr>
        <p:txBody>
          <a:bodyPr anchor="b" anchorCtr="0"/>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4017963"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16" name="Text Placeholder 39"/>
          <p:cNvSpPr>
            <a:spLocks noGrp="1"/>
          </p:cNvSpPr>
          <p:nvPr>
            <p:ph type="body" sz="quarter" idx="43" hasCustomPrompt="1"/>
          </p:nvPr>
        </p:nvSpPr>
        <p:spPr bwMode="gray">
          <a:xfrm>
            <a:off x="7177088"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7096483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s_1_Special">
    <p:bg bwMode="ltGray">
      <p:bgPr>
        <a:solidFill>
          <a:srgbClr val="F0F0F0"/>
        </a:solidFill>
        <a:effectLst/>
      </p:bgPr>
    </p:bg>
    <p:spTree>
      <p:nvGrpSpPr>
        <p:cNvPr id="1" name=""/>
        <p:cNvGrpSpPr/>
        <p:nvPr/>
      </p:nvGrpSpPr>
      <p:grpSpPr>
        <a:xfrm>
          <a:off x="0" y="0"/>
          <a:ext cx="0" cy="0"/>
          <a:chOff x="0" y="0"/>
          <a:chExt cx="0" cy="0"/>
        </a:xfrm>
      </p:grpSpPr>
      <p:sp>
        <p:nvSpPr>
          <p:cNvPr id="2" name="Rectangle 1"/>
          <p:cNvSpPr/>
          <p:nvPr userDrawn="1"/>
        </p:nvSpPr>
        <p:spPr bwMode="ltGray">
          <a:xfrm>
            <a:off x="-1" y="0"/>
            <a:ext cx="4017963" cy="75596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8" name="Text Placeholder 24"/>
          <p:cNvSpPr>
            <a:spLocks noGrp="1"/>
          </p:cNvSpPr>
          <p:nvPr>
            <p:ph type="body" sz="quarter" idx="14" hasCustomPrompt="1"/>
          </p:nvPr>
        </p:nvSpPr>
        <p:spPr>
          <a:xfrm>
            <a:off x="5600700" y="624630"/>
            <a:ext cx="4350087" cy="1156086"/>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43" name="Rectangle 4"/>
          <p:cNvSpPr>
            <a:spLocks noGrp="1" noChangeArrowheads="1"/>
          </p:cNvSpPr>
          <p:nvPr>
            <p:ph type="title" hasCustomPrompt="1"/>
          </p:nvPr>
        </p:nvSpPr>
        <p:spPr bwMode="gray">
          <a:xfrm>
            <a:off x="865188" y="608013"/>
            <a:ext cx="2794000"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855090" y="1727200"/>
            <a:ext cx="2798762" cy="4919662"/>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27876166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ivider_1">
    <p:bg bwMode="ltGray">
      <p:bgPr>
        <a:solidFill>
          <a:srgbClr val="F0F0F0"/>
        </a:solidFill>
        <a:effectLst/>
      </p:bgPr>
    </p:bg>
    <p:spTree>
      <p:nvGrpSpPr>
        <p:cNvPr id="1" name=""/>
        <p:cNvGrpSpPr/>
        <p:nvPr/>
      </p:nvGrpSpPr>
      <p:grpSpPr>
        <a:xfrm>
          <a:off x="0" y="0"/>
          <a:ext cx="0" cy="0"/>
          <a:chOff x="0" y="0"/>
          <a:chExt cx="0" cy="0"/>
        </a:xfrm>
      </p:grpSpPr>
      <p:sp>
        <p:nvSpPr>
          <p:cNvPr id="12" name="Freihandform 5"/>
          <p:cNvSpPr/>
          <p:nvPr userDrawn="1"/>
        </p:nvSpPr>
        <p:spPr bwMode="ltGray">
          <a:xfrm flipH="1">
            <a:off x="0" y="4440238"/>
            <a:ext cx="10693400" cy="312102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400" h="3121025">
                <a:moveTo>
                  <a:pt x="0" y="0"/>
                </a:moveTo>
                <a:lnTo>
                  <a:pt x="10693400" y="1896767"/>
                </a:lnTo>
                <a:lnTo>
                  <a:pt x="10693400"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 name="Text Placeholder 24"/>
          <p:cNvSpPr>
            <a:spLocks noGrp="1"/>
          </p:cNvSpPr>
          <p:nvPr>
            <p:ph type="body" sz="quarter" idx="10" hasCustomPrompt="1"/>
          </p:nvPr>
        </p:nvSpPr>
        <p:spPr bwMode="gray">
          <a:xfrm>
            <a:off x="5600700" y="5842738"/>
            <a:ext cx="4371975" cy="334963"/>
          </a:xfrm>
          <a:ln>
            <a:noFill/>
          </a:ln>
        </p:spPr>
        <p:txBody>
          <a:bodyPr lIns="0" tIns="0" anchor="t" anchorCtr="0"/>
          <a:lstStyle>
            <a:lvl1pPr algn="r">
              <a:lnSpc>
                <a:spcPct val="90000"/>
              </a:lnSpc>
              <a:defRPr sz="2200" b="1" baseline="0">
                <a:solidFill>
                  <a:srgbClr val="808080"/>
                </a:solidFill>
                <a:latin typeface="EYInterstate" panose="02000503020000020004" pitchFamily="2" charset="0"/>
              </a:defRPr>
            </a:lvl1pPr>
          </a:lstStyle>
          <a:p>
            <a:pPr lvl="0"/>
            <a:r>
              <a:rPr lang="en-US" dirty="0"/>
              <a:t>Title divider (insert picture above)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2145684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ivider_2">
    <p:bg bwMode="ltGray">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5600700" y="3692648"/>
            <a:ext cx="5092700" cy="1155799"/>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dirty="0">
              <a:solidFill>
                <a:srgbClr val="000000"/>
              </a:solidFill>
            </a:endParaRPr>
          </a:p>
        </p:txBody>
      </p:sp>
      <p:sp>
        <p:nvSpPr>
          <p:cNvPr id="11" name="Text Placeholder 24"/>
          <p:cNvSpPr>
            <a:spLocks noGrp="1"/>
          </p:cNvSpPr>
          <p:nvPr>
            <p:ph type="body" sz="quarter" idx="10" hasCustomPrompt="1"/>
          </p:nvPr>
        </p:nvSpPr>
        <p:spPr bwMode="gray">
          <a:xfrm>
            <a:off x="6177064" y="4061840"/>
            <a:ext cx="3785884" cy="334963"/>
          </a:xfrm>
          <a:ln>
            <a:noFill/>
          </a:ln>
        </p:spPr>
        <p:txBody>
          <a:bodyPr lIns="0" tIns="0" anchor="t" anchorCtr="0"/>
          <a:lstStyle>
            <a:lvl1pPr algn="r">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2126239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_3">
    <p:bg bwMode="ltGray">
      <p:bgPr>
        <a:solidFill>
          <a:srgbClr val="F0F0F0"/>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0" y="4440237"/>
            <a:ext cx="5243514" cy="1226915"/>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a:solidFill>
                <a:srgbClr val="000000"/>
              </a:solidFill>
            </a:endParaRPr>
          </a:p>
        </p:txBody>
      </p:sp>
      <p:sp>
        <p:nvSpPr>
          <p:cNvPr id="10" name="Text Placeholder 24"/>
          <p:cNvSpPr>
            <a:spLocks noGrp="1"/>
          </p:cNvSpPr>
          <p:nvPr>
            <p:ph type="body" sz="quarter" idx="10" hasCustomPrompt="1"/>
          </p:nvPr>
        </p:nvSpPr>
        <p:spPr bwMode="gray">
          <a:xfrm>
            <a:off x="865188" y="4840500"/>
            <a:ext cx="3628991" cy="334963"/>
          </a:xfrm>
          <a:ln>
            <a:noFill/>
          </a:ln>
        </p:spPr>
        <p:txBody>
          <a:bodyPr lIns="0" tIns="0" anchor="t" anchorCtr="0"/>
          <a:lstStyle>
            <a:lvl1pPr algn="l">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9230098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_4">
    <p:bg bwMode="ltGray">
      <p:bgPr>
        <a:solidFill>
          <a:srgbClr val="FFE600"/>
        </a:solidFill>
        <a:effectLst/>
      </p:bgPr>
    </p:bg>
    <p:spTree>
      <p:nvGrpSpPr>
        <p:cNvPr id="1" name=""/>
        <p:cNvGrpSpPr/>
        <p:nvPr/>
      </p:nvGrpSpPr>
      <p:grpSpPr>
        <a:xfrm>
          <a:off x="0" y="0"/>
          <a:ext cx="0" cy="0"/>
          <a:chOff x="0" y="0"/>
          <a:chExt cx="0" cy="0"/>
        </a:xfrm>
      </p:grpSpPr>
      <p:sp>
        <p:nvSpPr>
          <p:cNvPr id="4" name="Text Placeholder 24"/>
          <p:cNvSpPr>
            <a:spLocks noGrp="1"/>
          </p:cNvSpPr>
          <p:nvPr>
            <p:ph type="body" sz="quarter" idx="10" hasCustomPrompt="1"/>
          </p:nvPr>
        </p:nvSpPr>
        <p:spPr bwMode="gray">
          <a:xfrm>
            <a:off x="879486" y="608013"/>
            <a:ext cx="4721214" cy="334963"/>
          </a:xfrm>
          <a:ln>
            <a:noFill/>
          </a:ln>
        </p:spPr>
        <p:txBody>
          <a:bodyPr lIns="0" tIns="0" anchor="t" anchorCtr="0"/>
          <a:lstStyle>
            <a:lvl1pPr algn="l">
              <a:lnSpc>
                <a:spcPct val="90000"/>
              </a:lnSpc>
              <a:defRPr sz="2200" b="1" baseline="0">
                <a:solidFill>
                  <a:srgbClr val="333333"/>
                </a:solidFill>
                <a:latin typeface="EYInterstate" panose="02000503020000020004" pitchFamily="2" charset="0"/>
              </a:defRPr>
            </a:lvl1pPr>
          </a:lstStyle>
          <a:p>
            <a:pPr lvl="0"/>
            <a:r>
              <a:rPr lang="en-US" dirty="0"/>
              <a:t>Title divider</a:t>
            </a:r>
            <a:endParaRPr lang="nl-NL" dirty="0"/>
          </a:p>
        </p:txBody>
      </p:sp>
      <p:sp>
        <p:nvSpPr>
          <p:cNvPr id="5" name="Text Placeholder 24"/>
          <p:cNvSpPr>
            <a:spLocks noGrp="1"/>
          </p:cNvSpPr>
          <p:nvPr>
            <p:ph type="body" sz="quarter" idx="14" hasCustomPrompt="1"/>
          </p:nvPr>
        </p:nvSpPr>
        <p:spPr>
          <a:xfrm>
            <a:off x="863600" y="1227600"/>
            <a:ext cx="5951538" cy="500137"/>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r>
              <a:rPr lang="en-US" dirty="0"/>
              <a:t>Optional: change color via right click on mouse (on yellow section), Format Background, Fill, select Solid fill. Change Fill color: EY Gray (RGB 192, 192, 192), EY Yellow (RGB 255, 230, 0). Remove this text box. </a:t>
            </a:r>
            <a:endParaRPr lang="nl-NL" dirty="0"/>
          </a:p>
        </p:txBody>
      </p:sp>
    </p:spTree>
    <p:extLst>
      <p:ext uri="{BB962C8B-B14F-4D97-AF65-F5344CB8AC3E}">
        <p14:creationId xmlns:p14="http://schemas.microsoft.com/office/powerpoint/2010/main" val="26785944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ory telling device">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hasCustomPrompt="1"/>
          </p:nvPr>
        </p:nvSpPr>
        <p:spPr>
          <a:xfrm>
            <a:off x="865189" y="5126182"/>
            <a:ext cx="2794000" cy="1511445"/>
          </a:xfrm>
        </p:spPr>
        <p:txBody>
          <a:bodyPr/>
          <a:lstStyle>
            <a:lvl1pPr>
              <a:defRPr baseline="0">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question/scenario</a:t>
            </a:r>
            <a:endParaRPr lang="nl-NL" noProof="0" dirty="0"/>
          </a:p>
        </p:txBody>
      </p:sp>
      <p:sp>
        <p:nvSpPr>
          <p:cNvPr id="7" name="Title 6"/>
          <p:cNvSpPr>
            <a:spLocks noGrp="1"/>
          </p:cNvSpPr>
          <p:nvPr>
            <p:ph type="title" hasCustomPrompt="1"/>
          </p:nvPr>
        </p:nvSpPr>
        <p:spPr bwMode="gray">
          <a:xfrm>
            <a:off x="865588" y="608400"/>
            <a:ext cx="9108675" cy="360000"/>
          </a:xfrm>
        </p:spPr>
        <p:txBody>
          <a:bodyPr/>
          <a:lstStyle>
            <a:lvl1pPr>
              <a:defRPr>
                <a:latin typeface="EYInterstate" panose="02000503020000020004" pitchFamily="2" charset="0"/>
              </a:defRPr>
            </a:lvl1pPr>
          </a:lstStyle>
          <a:p>
            <a:r>
              <a:rPr lang="en-US" noProof="0" dirty="0"/>
              <a:t>Click to edit Master title style of story telling device</a:t>
            </a:r>
            <a:endParaRPr lang="nl-NL" noProof="0" dirty="0"/>
          </a:p>
        </p:txBody>
      </p:sp>
      <p:sp>
        <p:nvSpPr>
          <p:cNvPr id="2" name="Rectangle 1"/>
          <p:cNvSpPr/>
          <p:nvPr userDrawn="1"/>
        </p:nvSpPr>
        <p:spPr bwMode="auto">
          <a:xfrm>
            <a:off x="865188"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indent="1588">
              <a:lnSpc>
                <a:spcPts val="1300"/>
              </a:lnSpc>
              <a:buClr>
                <a:srgbClr val="FFE600"/>
              </a:buClr>
              <a:buSzPct val="70000"/>
              <a:defRPr/>
            </a:pPr>
            <a:r>
              <a:rPr lang="en-US" sz="1400" dirty="0">
                <a:solidFill>
                  <a:srgbClr val="333333"/>
                </a:solidFill>
              </a:rPr>
              <a:t>Refer to the visual guidelines for the proper use of this three square storytelling device.</a:t>
            </a:r>
          </a:p>
          <a:p>
            <a:pPr indent="1588">
              <a:lnSpc>
                <a:spcPts val="1300"/>
              </a:lnSpc>
              <a:buClr>
                <a:srgbClr val="FFE600"/>
              </a:buClr>
              <a:buSzPct val="70000"/>
            </a:pPr>
            <a:endParaRPr lang="nl-NL" sz="1400" dirty="0">
              <a:solidFill>
                <a:srgbClr val="000000"/>
              </a:solidFill>
            </a:endParaRPr>
          </a:p>
        </p:txBody>
      </p:sp>
      <p:sp>
        <p:nvSpPr>
          <p:cNvPr id="17" name="Rectangle 16"/>
          <p:cNvSpPr/>
          <p:nvPr userDrawn="1"/>
        </p:nvSpPr>
        <p:spPr bwMode="auto">
          <a:xfrm>
            <a:off x="40179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18" name="Rectangle 17"/>
          <p:cNvSpPr/>
          <p:nvPr userDrawn="1"/>
        </p:nvSpPr>
        <p:spPr bwMode="auto">
          <a:xfrm>
            <a:off x="71802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26" name="Text Placeholder 10"/>
          <p:cNvSpPr>
            <a:spLocks noGrp="1"/>
          </p:cNvSpPr>
          <p:nvPr userDrawn="1">
            <p:ph type="body" sz="quarter" idx="15" hasCustomPrompt="1"/>
          </p:nvPr>
        </p:nvSpPr>
        <p:spPr>
          <a:xfrm>
            <a:off x="4017963" y="5126182"/>
            <a:ext cx="2794000" cy="15114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answer/outcome</a:t>
            </a:r>
            <a:endParaRPr lang="nl-NL" noProof="0" dirty="0"/>
          </a:p>
        </p:txBody>
      </p:sp>
      <p:sp>
        <p:nvSpPr>
          <p:cNvPr id="27" name="Text Placeholder 10"/>
          <p:cNvSpPr>
            <a:spLocks noGrp="1"/>
          </p:cNvSpPr>
          <p:nvPr userDrawn="1">
            <p:ph type="body" sz="quarter" idx="16" hasCustomPrompt="1"/>
          </p:nvPr>
        </p:nvSpPr>
        <p:spPr>
          <a:xfrm>
            <a:off x="7177088" y="5126183"/>
            <a:ext cx="2794000" cy="1512744"/>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better working world</a:t>
            </a:r>
            <a:endParaRPr lang="nl-NL" noProof="0" dirty="0"/>
          </a:p>
        </p:txBody>
      </p:sp>
      <p:sp>
        <p:nvSpPr>
          <p:cNvPr id="35" name="Content Placeholder 6"/>
          <p:cNvSpPr>
            <a:spLocks noGrp="1"/>
          </p:cNvSpPr>
          <p:nvPr userDrawn="1">
            <p:ph sz="quarter" idx="20" hasCustomPrompt="1"/>
          </p:nvPr>
        </p:nvSpPr>
        <p:spPr bwMode="gray">
          <a:xfrm>
            <a:off x="871249" y="4754563"/>
            <a:ext cx="2795746" cy="293269"/>
          </a:xfrm>
        </p:spPr>
        <p:txBody>
          <a:bodyPr anchor="ctr" anchorCtr="0"/>
          <a:lstStyle>
            <a:lvl1pPr>
              <a:buNone/>
              <a:defRPr sz="1800">
                <a:solidFill>
                  <a:srgbClr val="808080"/>
                </a:solidFill>
                <a:latin typeface="EYInterstate Light"/>
              </a:defRPr>
            </a:lvl1pPr>
          </a:lstStyle>
          <a:p>
            <a:pPr lvl="0"/>
            <a:r>
              <a:rPr lang="nl-NL" noProof="0" dirty="0"/>
              <a:t>Question</a:t>
            </a:r>
          </a:p>
        </p:txBody>
      </p:sp>
      <p:sp>
        <p:nvSpPr>
          <p:cNvPr id="37" name="Content Placeholder 6"/>
          <p:cNvSpPr>
            <a:spLocks noGrp="1"/>
          </p:cNvSpPr>
          <p:nvPr userDrawn="1">
            <p:ph sz="quarter" idx="21" hasCustomPrompt="1"/>
          </p:nvPr>
        </p:nvSpPr>
        <p:spPr bwMode="gray">
          <a:xfrm>
            <a:off x="4019392"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Answer</a:t>
            </a:r>
            <a:r>
              <a:rPr lang="nl-NL" noProof="0" dirty="0"/>
              <a:t>/</a:t>
            </a:r>
            <a:r>
              <a:rPr lang="nl-NL" noProof="0" dirty="0" err="1"/>
              <a:t>outcome</a:t>
            </a:r>
            <a:endParaRPr lang="nl-NL" noProof="0" dirty="0"/>
          </a:p>
        </p:txBody>
      </p:sp>
      <p:sp>
        <p:nvSpPr>
          <p:cNvPr id="38" name="Content Placeholder 6"/>
          <p:cNvSpPr>
            <a:spLocks noGrp="1"/>
          </p:cNvSpPr>
          <p:nvPr userDrawn="1">
            <p:ph sz="quarter" idx="22" hasCustomPrompt="1"/>
          </p:nvPr>
        </p:nvSpPr>
        <p:spPr bwMode="gray">
          <a:xfrm>
            <a:off x="7165811"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Better</a:t>
            </a:r>
            <a:r>
              <a:rPr lang="nl-NL" noProof="0" dirty="0"/>
              <a:t> </a:t>
            </a:r>
            <a:r>
              <a:rPr lang="nl-NL" noProof="0" dirty="0" err="1"/>
              <a:t>working</a:t>
            </a:r>
            <a:r>
              <a:rPr lang="nl-NL" noProof="0" dirty="0"/>
              <a:t> </a:t>
            </a:r>
            <a:r>
              <a:rPr lang="nl-NL" noProof="0" dirty="0" err="1"/>
              <a:t>world</a:t>
            </a:r>
            <a:endParaRPr lang="nl-NL" noProof="0" dirty="0"/>
          </a:p>
        </p:txBody>
      </p:sp>
    </p:spTree>
    <p:extLst>
      <p:ext uri="{BB962C8B-B14F-4D97-AF65-F5344CB8AC3E}">
        <p14:creationId xmlns:p14="http://schemas.microsoft.com/office/powerpoint/2010/main" val="1915178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188" y="1727200"/>
            <a:ext cx="9107487"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7" name="Title 6"/>
          <p:cNvSpPr>
            <a:spLocks noGrp="1"/>
          </p:cNvSpPr>
          <p:nvPr>
            <p:ph type="title"/>
          </p:nvPr>
        </p:nvSpPr>
        <p:spPr bwMode="gray">
          <a:xfrm>
            <a:off x="865588"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1875979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345285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1">
    <p:bg bwMode="ltGray">
      <p:bgPr>
        <a:solidFill>
          <a:srgbClr val="F0F0F0"/>
        </a:solidFill>
        <a:effectLst/>
      </p:bgPr>
    </p:bg>
    <p:spTree>
      <p:nvGrpSpPr>
        <p:cNvPr id="1" name=""/>
        <p:cNvGrpSpPr/>
        <p:nvPr/>
      </p:nvGrpSpPr>
      <p:grpSpPr>
        <a:xfrm>
          <a:off x="0" y="0"/>
          <a:ext cx="0" cy="0"/>
          <a:chOff x="0" y="0"/>
          <a:chExt cx="0" cy="0"/>
        </a:xfrm>
      </p:grpSpPr>
      <p:sp>
        <p:nvSpPr>
          <p:cNvPr id="12" name="Freihandform 5"/>
          <p:cNvSpPr/>
          <p:nvPr userDrawn="1"/>
        </p:nvSpPr>
        <p:spPr bwMode="ltGray">
          <a:xfrm flipH="1">
            <a:off x="0" y="4440238"/>
            <a:ext cx="10693400" cy="312102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400" h="3121025">
                <a:moveTo>
                  <a:pt x="0" y="0"/>
                </a:moveTo>
                <a:lnTo>
                  <a:pt x="10693400" y="1896767"/>
                </a:lnTo>
                <a:lnTo>
                  <a:pt x="10693400"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latin typeface="EYInterstate Light"/>
            </a:endParaRPr>
          </a:p>
        </p:txBody>
      </p:sp>
      <p:sp>
        <p:nvSpPr>
          <p:cNvPr id="4" name="Text Placeholder 24"/>
          <p:cNvSpPr>
            <a:spLocks noGrp="1"/>
          </p:cNvSpPr>
          <p:nvPr>
            <p:ph type="body" sz="quarter" idx="10" hasCustomPrompt="1"/>
          </p:nvPr>
        </p:nvSpPr>
        <p:spPr bwMode="gray">
          <a:xfrm>
            <a:off x="5600700" y="5842738"/>
            <a:ext cx="4371975" cy="334963"/>
          </a:xfrm>
          <a:ln>
            <a:noFill/>
          </a:ln>
        </p:spPr>
        <p:txBody>
          <a:bodyPr lIns="0" tIns="0" anchor="t" anchorCtr="0"/>
          <a:lstStyle>
            <a:lvl1pPr algn="r">
              <a:lnSpc>
                <a:spcPct val="90000"/>
              </a:lnSpc>
              <a:defRPr sz="2200" b="1" baseline="0">
                <a:solidFill>
                  <a:srgbClr val="808080"/>
                </a:solidFill>
                <a:latin typeface="EYInterstate" panose="02000503020000020004" pitchFamily="2" charset="0"/>
              </a:defRPr>
            </a:lvl1pPr>
          </a:lstStyle>
          <a:p>
            <a:pPr lvl="0"/>
            <a:r>
              <a:rPr lang="en-US" dirty="0"/>
              <a:t>Title divider (insert picture above)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8460154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3"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15417091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00700" y="1727200"/>
            <a:ext cx="4373563" cy="4919663"/>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7" name="Text Placeholder 6"/>
          <p:cNvSpPr>
            <a:spLocks noGrp="1"/>
          </p:cNvSpPr>
          <p:nvPr>
            <p:ph type="body" sz="quarter" idx="11"/>
          </p:nvPr>
        </p:nvSpPr>
        <p:spPr>
          <a:xfrm>
            <a:off x="865188" y="1727199"/>
            <a:ext cx="4378325"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2" name="Content Placeholder 6"/>
          <p:cNvSpPr>
            <a:spLocks noGrp="1"/>
          </p:cNvSpPr>
          <p:nvPr>
            <p:ph sz="quarter" idx="14"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38089693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content and picture abov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5600699" y="1727200"/>
            <a:ext cx="4373563" cy="2286000"/>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10" name="Content Placeholder 6"/>
          <p:cNvSpPr>
            <a:spLocks noGrp="1"/>
          </p:cNvSpPr>
          <p:nvPr>
            <p:ph sz="quarter" idx="16"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12"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ext Placeholder 4"/>
          <p:cNvSpPr>
            <a:spLocks noGrp="1"/>
          </p:cNvSpPr>
          <p:nvPr>
            <p:ph type="body" sz="quarter" idx="17"/>
          </p:nvPr>
        </p:nvSpPr>
        <p:spPr>
          <a:xfrm>
            <a:off x="5600700" y="4348163"/>
            <a:ext cx="4379513" cy="2306925"/>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79002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content and picture below">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Picture Placeholder 3"/>
          <p:cNvSpPr>
            <a:spLocks noGrp="1"/>
          </p:cNvSpPr>
          <p:nvPr>
            <p:ph type="pic" sz="quarter" idx="11"/>
          </p:nvPr>
        </p:nvSpPr>
        <p:spPr>
          <a:xfrm>
            <a:off x="5600700" y="4348164"/>
            <a:ext cx="4373563" cy="2298700"/>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9" name="Text Placeholder 4"/>
          <p:cNvSpPr>
            <a:spLocks noGrp="1"/>
          </p:cNvSpPr>
          <p:nvPr>
            <p:ph type="body" sz="quarter" idx="14"/>
          </p:nvPr>
        </p:nvSpPr>
        <p:spPr>
          <a:xfrm>
            <a:off x="5600700" y="1727201"/>
            <a:ext cx="4379513" cy="2285999"/>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498847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separate column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65188"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8" name="Text Placeholder 5"/>
          <p:cNvSpPr>
            <a:spLocks noGrp="1"/>
          </p:cNvSpPr>
          <p:nvPr>
            <p:ph type="body" sz="quarter" idx="14"/>
          </p:nvPr>
        </p:nvSpPr>
        <p:spPr>
          <a:xfrm>
            <a:off x="5576599"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4907520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separate columns gray with titles">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bwMode="ltGray">
          <a:xfrm>
            <a:off x="865188" y="1727200"/>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8" name="Text Placeholder 17"/>
          <p:cNvSpPr>
            <a:spLocks noGrp="1"/>
          </p:cNvSpPr>
          <p:nvPr>
            <p:ph type="body" sz="quarter" idx="17" hasCustomPrompt="1"/>
          </p:nvPr>
        </p:nvSpPr>
        <p:spPr bwMode="ltGray">
          <a:xfrm>
            <a:off x="865188" y="2178050"/>
            <a:ext cx="4378325" cy="4468813"/>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4" name="Text Placeholder 11"/>
          <p:cNvSpPr>
            <a:spLocks noGrp="1"/>
          </p:cNvSpPr>
          <p:nvPr>
            <p:ph type="body" sz="quarter" idx="18" hasCustomPrompt="1"/>
          </p:nvPr>
        </p:nvSpPr>
        <p:spPr bwMode="ltGray">
          <a:xfrm>
            <a:off x="5595938" y="1735216"/>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5" name="Text Placeholder 17"/>
          <p:cNvSpPr>
            <a:spLocks noGrp="1"/>
          </p:cNvSpPr>
          <p:nvPr>
            <p:ph type="body" sz="quarter" idx="19" hasCustomPrompt="1"/>
          </p:nvPr>
        </p:nvSpPr>
        <p:spPr bwMode="ltGray">
          <a:xfrm>
            <a:off x="5595938" y="2186066"/>
            <a:ext cx="4378325" cy="4460797"/>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0"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2746689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2390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 name="Content Placeholder 2"/>
          <p:cNvSpPr>
            <a:spLocks noGrp="1"/>
          </p:cNvSpPr>
          <p:nvPr>
            <p:ph sz="half" idx="10" hasCustomPrompt="1"/>
          </p:nvPr>
        </p:nvSpPr>
        <p:spPr>
          <a:xfrm>
            <a:off x="865276" y="3655009"/>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Background</a:t>
            </a:r>
          </a:p>
        </p:txBody>
      </p:sp>
      <p:sp>
        <p:nvSpPr>
          <p:cNvPr id="9" name="Text Placeholder 13"/>
          <p:cNvSpPr>
            <a:spLocks noGrp="1"/>
          </p:cNvSpPr>
          <p:nvPr>
            <p:ph type="body" sz="quarter" idx="23" hasCustomPrompt="1"/>
          </p:nvPr>
        </p:nvSpPr>
        <p:spPr>
          <a:xfrm>
            <a:off x="862272" y="4064943"/>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3" name="Rectangle 12"/>
          <p:cNvSpPr>
            <a:spLocks noChangeArrowheads="1"/>
          </p:cNvSpPr>
          <p:nvPr userDrawn="1"/>
        </p:nvSpPr>
        <p:spPr bwMode="ltGray">
          <a:xfrm>
            <a:off x="1588" y="1727200"/>
            <a:ext cx="10691812"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14"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15"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16"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Content Placeholder 2"/>
          <p:cNvSpPr>
            <a:spLocks noGrp="1"/>
          </p:cNvSpPr>
          <p:nvPr>
            <p:ph sz="half" idx="43" hasCustomPrompt="1"/>
          </p:nvPr>
        </p:nvSpPr>
        <p:spPr>
          <a:xfrm>
            <a:off x="4019639" y="3658263"/>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err="1"/>
              <a:t>Experience</a:t>
            </a:r>
            <a:endParaRPr lang="nl-NL" noProof="0" dirty="0"/>
          </a:p>
        </p:txBody>
      </p:sp>
      <p:sp>
        <p:nvSpPr>
          <p:cNvPr id="18" name="Text Placeholder 13"/>
          <p:cNvSpPr>
            <a:spLocks noGrp="1"/>
          </p:cNvSpPr>
          <p:nvPr>
            <p:ph type="body" sz="quarter" idx="44" hasCustomPrompt="1"/>
          </p:nvPr>
        </p:nvSpPr>
        <p:spPr>
          <a:xfrm>
            <a:off x="4016635" y="4071450"/>
            <a:ext cx="2795328" cy="2575414"/>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9" name="Content Placeholder 2"/>
          <p:cNvSpPr>
            <a:spLocks noGrp="1"/>
          </p:cNvSpPr>
          <p:nvPr>
            <p:ph sz="half" idx="45" hasCustomPrompt="1"/>
          </p:nvPr>
        </p:nvSpPr>
        <p:spPr>
          <a:xfrm>
            <a:off x="7179558" y="3654247"/>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Skills</a:t>
            </a:r>
          </a:p>
        </p:txBody>
      </p:sp>
      <p:sp>
        <p:nvSpPr>
          <p:cNvPr id="20" name="Text Placeholder 13"/>
          <p:cNvSpPr>
            <a:spLocks noGrp="1"/>
          </p:cNvSpPr>
          <p:nvPr>
            <p:ph type="body" sz="quarter" idx="46" hasCustomPrompt="1"/>
          </p:nvPr>
        </p:nvSpPr>
        <p:spPr>
          <a:xfrm>
            <a:off x="7176554" y="4064181"/>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23"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5"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12157533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V two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7" y="1727200"/>
            <a:ext cx="10691813"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p:nvPr>
        </p:nvSpPr>
        <p:spPr>
          <a:xfrm>
            <a:off x="865188" y="3656618"/>
            <a:ext cx="2792412"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1" name="Text Placeholder 3"/>
          <p:cNvSpPr>
            <a:spLocks noGrp="1"/>
          </p:cNvSpPr>
          <p:nvPr>
            <p:ph type="body" sz="quarter" idx="44"/>
          </p:nvPr>
        </p:nvSpPr>
        <p:spPr>
          <a:xfrm>
            <a:off x="4016327" y="3656618"/>
            <a:ext cx="2801986"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6"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7"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32462709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V three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8" y="1727200"/>
            <a:ext cx="10693400"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hasCustomPrompt="1"/>
          </p:nvPr>
        </p:nvSpPr>
        <p:spPr>
          <a:xfrm>
            <a:off x="865188" y="3656618"/>
            <a:ext cx="2792412"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en-US" dirty="0"/>
          </a:p>
        </p:txBody>
      </p:sp>
      <p:sp>
        <p:nvSpPr>
          <p:cNvPr id="31" name="Text Placeholder 3"/>
          <p:cNvSpPr>
            <a:spLocks noGrp="1"/>
          </p:cNvSpPr>
          <p:nvPr>
            <p:ph type="body" sz="quarter" idx="44" hasCustomPrompt="1"/>
          </p:nvPr>
        </p:nvSpPr>
        <p:spPr>
          <a:xfrm>
            <a:off x="4016327" y="3656618"/>
            <a:ext cx="2801986"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32" name="Text Placeholder 3"/>
          <p:cNvSpPr>
            <a:spLocks noGrp="1"/>
          </p:cNvSpPr>
          <p:nvPr>
            <p:ph type="body" sz="quarter" idx="45" hasCustomPrompt="1"/>
          </p:nvPr>
        </p:nvSpPr>
        <p:spPr>
          <a:xfrm>
            <a:off x="7175234" y="3655960"/>
            <a:ext cx="2799029" cy="2990903"/>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55" name="Picture Placeholder 13"/>
          <p:cNvSpPr>
            <a:spLocks noGrp="1"/>
          </p:cNvSpPr>
          <p:nvPr>
            <p:ph type="pic" sz="quarter" idx="49"/>
          </p:nvPr>
        </p:nvSpPr>
        <p:spPr bwMode="ltGray">
          <a:xfrm>
            <a:off x="7177088" y="1886445"/>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56" name="Text Placeholder 16"/>
          <p:cNvSpPr>
            <a:spLocks noGrp="1"/>
          </p:cNvSpPr>
          <p:nvPr>
            <p:ph type="body" sz="quarter" idx="50" hasCustomPrompt="1"/>
          </p:nvPr>
        </p:nvSpPr>
        <p:spPr>
          <a:xfrm>
            <a:off x="7995297" y="2243247"/>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57" name="Text Placeholder 24"/>
          <p:cNvSpPr>
            <a:spLocks noGrp="1"/>
          </p:cNvSpPr>
          <p:nvPr>
            <p:ph type="body" sz="quarter" idx="51" hasCustomPrompt="1"/>
          </p:nvPr>
        </p:nvSpPr>
        <p:spPr>
          <a:xfrm>
            <a:off x="7995297" y="1887644"/>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2"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273195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2">
    <p:bg bwMode="ltGray">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5600700" y="3692648"/>
            <a:ext cx="5092700" cy="1155799"/>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de-CH" sz="900" b="0" i="0" u="none" strike="noStrike" cap="none" normalizeH="0" baseline="0" dirty="0">
              <a:ln>
                <a:noFill/>
              </a:ln>
              <a:solidFill>
                <a:schemeClr val="tx1"/>
              </a:solidFill>
              <a:effectLst/>
              <a:latin typeface="EYInterstate Light"/>
            </a:endParaRPr>
          </a:p>
        </p:txBody>
      </p:sp>
      <p:sp>
        <p:nvSpPr>
          <p:cNvPr id="11" name="Text Placeholder 24"/>
          <p:cNvSpPr>
            <a:spLocks noGrp="1"/>
          </p:cNvSpPr>
          <p:nvPr>
            <p:ph type="body" sz="quarter" idx="10" hasCustomPrompt="1"/>
          </p:nvPr>
        </p:nvSpPr>
        <p:spPr bwMode="gray">
          <a:xfrm>
            <a:off x="6177064" y="4061840"/>
            <a:ext cx="3785884" cy="334963"/>
          </a:xfrm>
          <a:ln>
            <a:noFill/>
          </a:ln>
        </p:spPr>
        <p:txBody>
          <a:bodyPr lIns="0" tIns="0" anchor="t" anchorCtr="0"/>
          <a:lstStyle>
            <a:lvl1pPr algn="r">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5340681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p:spTree>
      <p:nvGrpSpPr>
        <p:cNvPr id="1" name=""/>
        <p:cNvGrpSpPr/>
        <p:nvPr/>
      </p:nvGrpSpPr>
      <p:grpSpPr>
        <a:xfrm>
          <a:off x="0" y="0"/>
          <a:ext cx="0" cy="0"/>
          <a:chOff x="0" y="0"/>
          <a:chExt cx="0" cy="0"/>
        </a:xfrm>
      </p:grpSpPr>
      <p:sp>
        <p:nvSpPr>
          <p:cNvPr id="10" name="EY Panel small"/>
          <p:cNvSpPr>
            <a:spLocks noChangeAspect="1"/>
          </p:cNvSpPr>
          <p:nvPr userDrawn="1"/>
        </p:nvSpPr>
        <p:spPr>
          <a:xfrm>
            <a:off x="612059" y="647443"/>
            <a:ext cx="5408732" cy="315508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0 w 6755607"/>
              <a:gd name="connsiteY0" fmla="*/ 1158012 h 3360669"/>
              <a:gd name="connsiteX1" fmla="*/ 6755607 w 6755607"/>
              <a:gd name="connsiteY1" fmla="*/ 0 h 3360669"/>
              <a:gd name="connsiteX2" fmla="*/ 6755607 w 6755607"/>
              <a:gd name="connsiteY2" fmla="*/ 3360669 h 3360669"/>
              <a:gd name="connsiteX3" fmla="*/ 2382 w 6755607"/>
              <a:gd name="connsiteY3" fmla="*/ 3360669 h 3360669"/>
              <a:gd name="connsiteX4" fmla="*/ 0 w 6755607"/>
              <a:gd name="connsiteY4" fmla="*/ 1158012 h 3360669"/>
              <a:gd name="connsiteX0" fmla="*/ 0 w 6755607"/>
              <a:gd name="connsiteY0" fmla="*/ 1126207 h 3328864"/>
              <a:gd name="connsiteX1" fmla="*/ 6747219 w 6755607"/>
              <a:gd name="connsiteY1" fmla="*/ 0 h 3328864"/>
              <a:gd name="connsiteX2" fmla="*/ 6755607 w 6755607"/>
              <a:gd name="connsiteY2" fmla="*/ 3328864 h 3328864"/>
              <a:gd name="connsiteX3" fmla="*/ 2382 w 6755607"/>
              <a:gd name="connsiteY3" fmla="*/ 3328864 h 3328864"/>
              <a:gd name="connsiteX4" fmla="*/ 0 w 6755607"/>
              <a:gd name="connsiteY4" fmla="*/ 1126207 h 3328864"/>
              <a:gd name="connsiteX0" fmla="*/ 0 w 6755607"/>
              <a:gd name="connsiteY0" fmla="*/ 952430 h 3155087"/>
              <a:gd name="connsiteX1" fmla="*/ 6752387 w 6755607"/>
              <a:gd name="connsiteY1" fmla="*/ 0 h 3155087"/>
              <a:gd name="connsiteX2" fmla="*/ 6755607 w 6755607"/>
              <a:gd name="connsiteY2" fmla="*/ 3155087 h 3155087"/>
              <a:gd name="connsiteX3" fmla="*/ 2382 w 6755607"/>
              <a:gd name="connsiteY3" fmla="*/ 3155087 h 3155087"/>
              <a:gd name="connsiteX4" fmla="*/ 0 w 6755607"/>
              <a:gd name="connsiteY4" fmla="*/ 952430 h 315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155087">
                <a:moveTo>
                  <a:pt x="0" y="952430"/>
                </a:moveTo>
                <a:lnTo>
                  <a:pt x="6752387" y="0"/>
                </a:lnTo>
                <a:cubicBezTo>
                  <a:pt x="6753460" y="1051696"/>
                  <a:pt x="6754534" y="2103391"/>
                  <a:pt x="6755607" y="3155087"/>
                </a:cubicBezTo>
                <a:lnTo>
                  <a:pt x="2382" y="3155087"/>
                </a:lnTo>
                <a:lnTo>
                  <a:pt x="0" y="95243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2"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63"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13571753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2">
    <p:spTree>
      <p:nvGrpSpPr>
        <p:cNvPr id="1" name=""/>
        <p:cNvGrpSpPr/>
        <p:nvPr/>
      </p:nvGrpSpPr>
      <p:grpSpPr>
        <a:xfrm>
          <a:off x="0" y="0"/>
          <a:ext cx="0" cy="0"/>
          <a:chOff x="0" y="0"/>
          <a:chExt cx="0" cy="0"/>
        </a:xfrm>
      </p:grpSpPr>
      <p:sp>
        <p:nvSpPr>
          <p:cNvPr id="15" name="EY Panel large"/>
          <p:cNvSpPr>
            <a:spLocks noChangeAspect="1"/>
          </p:cNvSpPr>
          <p:nvPr userDrawn="1"/>
        </p:nvSpPr>
        <p:spPr bwMode="gray">
          <a:xfrm rot="10800000">
            <a:off x="612056" y="642025"/>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23" name="Cover Date Report landscape"/>
          <p:cNvSpPr>
            <a:spLocks noGrp="1"/>
          </p:cNvSpPr>
          <p:nvPr>
            <p:ph type="body" sz="quarter" idx="11" hasCustomPrompt="1"/>
          </p:nvPr>
        </p:nvSpPr>
        <p:spPr bwMode="gray">
          <a:xfrm>
            <a:off x="865495" y="3615908"/>
            <a:ext cx="4854504"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sp>
        <p:nvSpPr>
          <p:cNvPr id="33"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34"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2467553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p:spTree>
      <p:nvGrpSpPr>
        <p:cNvPr id="1" name=""/>
        <p:cNvGrpSpPr/>
        <p:nvPr/>
      </p:nvGrpSpPr>
      <p:grpSpPr>
        <a:xfrm>
          <a:off x="0" y="0"/>
          <a:ext cx="0" cy="0"/>
          <a:chOff x="0" y="0"/>
          <a:chExt cx="0" cy="0"/>
        </a:xfrm>
      </p:grpSpPr>
      <p:pic>
        <p:nvPicPr>
          <p:cNvPr id="57"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22" y="777241"/>
            <a:ext cx="6386513" cy="3215776"/>
          </a:xfrm>
          <a:prstGeom prst="rect">
            <a:avLst/>
          </a:prstGeom>
        </p:spPr>
      </p:pic>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3" name="Cover Title Report landscape"/>
          <p:cNvSpPr>
            <a:spLocks noGrp="1"/>
          </p:cNvSpPr>
          <p:nvPr>
            <p:ph type="title" hasCustomPrompt="1"/>
          </p:nvPr>
        </p:nvSpPr>
        <p:spPr bwMode="gray">
          <a:xfrm>
            <a:off x="999972" y="2228159"/>
            <a:ext cx="5654103" cy="849150"/>
          </a:xfrm>
        </p:spPr>
        <p:txBody>
          <a:bodyPr anchor="t" anchorCtr="0">
            <a:noAutofit/>
          </a:bodyPr>
          <a:lstStyle>
            <a:lvl1pPr>
              <a:lnSpc>
                <a:spcPts val="2800"/>
              </a:lnSpc>
              <a:spcAft>
                <a:spcPts val="0"/>
              </a:spcAft>
              <a:defRPr sz="2600" b="1" baseline="0">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64" name="Cover Subtitle Report landscape"/>
          <p:cNvSpPr>
            <a:spLocks noGrp="1"/>
          </p:cNvSpPr>
          <p:nvPr>
            <p:ph type="body" sz="quarter" idx="10" hasCustomPrompt="1"/>
          </p:nvPr>
        </p:nvSpPr>
        <p:spPr bwMode="gray">
          <a:xfrm>
            <a:off x="999972" y="3142783"/>
            <a:ext cx="5654103" cy="306000"/>
          </a:xfrm>
          <a:prstGeom prst="rect">
            <a:avLst/>
          </a:prstGeom>
        </p:spPr>
        <p:txBody>
          <a:bodyPr lIns="0" tIns="0" rIns="0" bIns="0">
            <a:noAutofit/>
          </a:bodyPr>
          <a:lstStyle>
            <a:lvl1pPr marL="0" indent="0">
              <a:lnSpc>
                <a:spcPts val="1800"/>
              </a:lnSpc>
              <a:spcBef>
                <a:spcPts val="0"/>
              </a:spcBef>
              <a:buNone/>
              <a:defRPr sz="1800" b="0" baseline="0">
                <a:solidFill>
                  <a:srgbClr val="333333"/>
                </a:solidFill>
                <a:latin typeface="EYInterstate" panose="02000503020000020004" pitchFamily="2" charset="0"/>
              </a:defRPr>
            </a:lvl1pPr>
          </a:lstStyle>
          <a:p>
            <a:pPr lvl="0"/>
            <a:r>
              <a:rPr lang="nl-NL" noProof="0" dirty="0"/>
              <a:t>Subtitle</a:t>
            </a:r>
          </a:p>
        </p:txBody>
      </p:sp>
      <p:pic>
        <p:nvPicPr>
          <p:cNvPr id="66"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40574207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2">
    <p:spTree>
      <p:nvGrpSpPr>
        <p:cNvPr id="1" name=""/>
        <p:cNvGrpSpPr/>
        <p:nvPr/>
      </p:nvGrpSpPr>
      <p:grpSpPr>
        <a:xfrm>
          <a:off x="0" y="0"/>
          <a:ext cx="0" cy="0"/>
          <a:chOff x="0" y="0"/>
          <a:chExt cx="0" cy="0"/>
        </a:xfrm>
      </p:grpSpPr>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pic>
        <p:nvPicPr>
          <p:cNvPr id="14"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177" y="638175"/>
            <a:ext cx="5413375" cy="4572000"/>
          </a:xfrm>
          <a:prstGeom prst="rect">
            <a:avLst/>
          </a:prstGeom>
        </p:spPr>
      </p:pic>
      <p:sp>
        <p:nvSpPr>
          <p:cNvPr id="21" name="Cover Title Report landscape"/>
          <p:cNvSpPr>
            <a:spLocks noGrp="1"/>
          </p:cNvSpPr>
          <p:nvPr>
            <p:ph type="title" hasCustomPrompt="1"/>
          </p:nvPr>
        </p:nvSpPr>
        <p:spPr bwMode="gray">
          <a:xfrm>
            <a:off x="997773" y="1932884"/>
            <a:ext cx="4554674"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22" name="Cover Subtitle Report landscape"/>
          <p:cNvSpPr>
            <a:spLocks noGrp="1"/>
          </p:cNvSpPr>
          <p:nvPr>
            <p:ph type="body" sz="quarter" idx="10" hasCustomPrompt="1"/>
          </p:nvPr>
        </p:nvSpPr>
        <p:spPr bwMode="gray">
          <a:xfrm>
            <a:off x="997773" y="2847508"/>
            <a:ext cx="4554674"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
        <p:nvSpPr>
          <p:cNvPr id="23" name="Cover Date Report landscape"/>
          <p:cNvSpPr>
            <a:spLocks noGrp="1"/>
          </p:cNvSpPr>
          <p:nvPr>
            <p:ph type="body" sz="quarter" idx="11" hasCustomPrompt="1"/>
          </p:nvPr>
        </p:nvSpPr>
        <p:spPr bwMode="gray">
          <a:xfrm>
            <a:off x="997773" y="3613036"/>
            <a:ext cx="4554569"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pic>
        <p:nvPicPr>
          <p:cNvPr id="111"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1492441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Letter first page two column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
        <p:nvSpPr>
          <p:cNvPr id="36" name="Text Placeholder 35"/>
          <p:cNvSpPr>
            <a:spLocks noGrp="1"/>
          </p:cNvSpPr>
          <p:nvPr>
            <p:ph type="body" sz="quarter" idx="20"/>
          </p:nvPr>
        </p:nvSpPr>
        <p:spPr>
          <a:xfrm>
            <a:off x="864000" y="3878943"/>
            <a:ext cx="9108000" cy="2770256"/>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 name="Text Placeholder 8"/>
          <p:cNvSpPr>
            <a:spLocks noGrp="1"/>
          </p:cNvSpPr>
          <p:nvPr>
            <p:ph type="body" sz="quarter" idx="22" hasCustomPrompt="1"/>
          </p:nvPr>
        </p:nvSpPr>
        <p:spPr>
          <a:xfrm>
            <a:off x="862362" y="1728000"/>
            <a:ext cx="4374000" cy="835200"/>
          </a:xfrm>
        </p:spPr>
        <p:txBody>
          <a:bodyPr/>
          <a:lstStyle>
            <a:lvl1pPr marL="0" marR="0" indent="0" algn="l" defTabSz="1043056" rtl="0" eaLnBrk="1" fontAlgn="auto" latinLnBrk="0" hangingPunct="1">
              <a:lnSpc>
                <a:spcPts val="1300"/>
              </a:lnSpc>
              <a:spcBef>
                <a:spcPts val="0"/>
              </a:spcBef>
              <a:spcAft>
                <a:spcPts val="0"/>
              </a:spcAft>
              <a:buClr>
                <a:schemeClr val="accent2"/>
              </a:buClr>
              <a:buSzPct val="70000"/>
              <a:buFont typeface="Arial" pitchFamily="34" charset="0"/>
              <a:buNone/>
              <a:tabLst>
                <a:tab pos="457200" algn="l"/>
              </a:tabLst>
              <a:defRPr sz="1000" b="0" baseline="0">
                <a:latin typeface="EYInterstate Light"/>
              </a:defRPr>
            </a:lvl1pPr>
          </a:lstStyle>
          <a:p>
            <a:pPr lvl="0"/>
            <a:r>
              <a:rPr lang="nl-NL" noProof="0" dirty="0" err="1"/>
              <a:t>Address</a:t>
            </a:r>
            <a:endParaRPr lang="nl-NL" noProof="0" dirty="0"/>
          </a:p>
          <a:p>
            <a:pPr lvl="0"/>
            <a:endParaRPr lang="nl-NL" noProof="0" dirty="0"/>
          </a:p>
        </p:txBody>
      </p:sp>
      <p:sp>
        <p:nvSpPr>
          <p:cNvPr id="11" name="Text Placeholder 10"/>
          <p:cNvSpPr>
            <a:spLocks noGrp="1"/>
          </p:cNvSpPr>
          <p:nvPr>
            <p:ph type="body" sz="quarter" idx="23" hasCustomPrompt="1"/>
          </p:nvPr>
        </p:nvSpPr>
        <p:spPr>
          <a:xfrm>
            <a:off x="864000" y="2719247"/>
            <a:ext cx="4374000" cy="252000"/>
          </a:xfrm>
        </p:spPr>
        <p:txBody>
          <a:bodyPr/>
          <a:lstStyle>
            <a:lvl1pPr>
              <a:defRPr>
                <a:latin typeface="EYInterstate Light"/>
              </a:defRPr>
            </a:lvl1pPr>
          </a:lstStyle>
          <a:p>
            <a:pPr lvl="0"/>
            <a:r>
              <a:rPr lang="nl-NL" noProof="0" dirty="0" err="1"/>
              <a:t>Place</a:t>
            </a:r>
            <a:r>
              <a:rPr lang="nl-NL" noProof="0" dirty="0"/>
              <a:t>, date</a:t>
            </a:r>
          </a:p>
        </p:txBody>
      </p:sp>
      <p:sp>
        <p:nvSpPr>
          <p:cNvPr id="13" name="Text Placeholder 12"/>
          <p:cNvSpPr>
            <a:spLocks noGrp="1"/>
          </p:cNvSpPr>
          <p:nvPr>
            <p:ph type="body" sz="quarter" idx="24" hasCustomPrompt="1"/>
          </p:nvPr>
        </p:nvSpPr>
        <p:spPr>
          <a:xfrm>
            <a:off x="864000" y="3048923"/>
            <a:ext cx="9111600" cy="252000"/>
          </a:xfrm>
        </p:spPr>
        <p:txBody>
          <a:bodyPr/>
          <a:lstStyle>
            <a:lvl1pPr>
              <a:defRPr sz="1300" b="1">
                <a:solidFill>
                  <a:srgbClr val="808080"/>
                </a:solidFill>
                <a:latin typeface="EYInterstate" panose="02000503020000020004" pitchFamily="2" charset="0"/>
              </a:defRPr>
            </a:lvl1pPr>
          </a:lstStyle>
          <a:p>
            <a:pPr lvl="0"/>
            <a:r>
              <a:rPr lang="nl-NL" noProof="0" dirty="0"/>
              <a:t>Subject</a:t>
            </a:r>
          </a:p>
        </p:txBody>
      </p:sp>
      <p:sp>
        <p:nvSpPr>
          <p:cNvPr id="17" name="Content Placeholder 16"/>
          <p:cNvSpPr>
            <a:spLocks noGrp="1"/>
          </p:cNvSpPr>
          <p:nvPr>
            <p:ph sz="quarter" idx="25" hasCustomPrompt="1"/>
          </p:nvPr>
        </p:nvSpPr>
        <p:spPr>
          <a:xfrm>
            <a:off x="865188" y="3543705"/>
            <a:ext cx="4374000" cy="252000"/>
          </a:xfrm>
        </p:spPr>
        <p:txBody>
          <a:bodyPr/>
          <a:lstStyle>
            <a:lvl1pPr>
              <a:defRPr>
                <a:latin typeface="EYInterstate Light"/>
              </a:defRPr>
            </a:lvl1pPr>
          </a:lstStyle>
          <a:p>
            <a:pPr lvl="0"/>
            <a:r>
              <a:rPr lang="nl-NL" noProof="0" dirty="0" err="1"/>
              <a:t>Dear</a:t>
            </a:r>
            <a:r>
              <a:rPr lang="nl-NL" noProof="0" dirty="0"/>
              <a:t>,</a:t>
            </a:r>
          </a:p>
        </p:txBody>
      </p:sp>
      <p:sp>
        <p:nvSpPr>
          <p:cNvPr id="20" name="Text Placeholder 19"/>
          <p:cNvSpPr>
            <a:spLocks noGrp="1"/>
          </p:cNvSpPr>
          <p:nvPr>
            <p:ph type="body" idx="26" hasCustomPrompt="1"/>
          </p:nvPr>
        </p:nvSpPr>
        <p:spPr>
          <a:xfrm>
            <a:off x="8198470" y="2719247"/>
            <a:ext cx="1778400" cy="252000"/>
          </a:xfrm>
        </p:spPr>
        <p:txBody>
          <a:bodyPr/>
          <a:lstStyle>
            <a:lvl1pPr algn="r">
              <a:defRPr baseline="0">
                <a:latin typeface="EYInterstate Light"/>
              </a:defRPr>
            </a:lvl1pPr>
          </a:lstStyle>
          <a:p>
            <a:pPr lvl="0"/>
            <a:r>
              <a:rPr lang="nl-NL" noProof="0" dirty="0" err="1"/>
              <a:t>Our</a:t>
            </a:r>
            <a:r>
              <a:rPr lang="nl-NL" noProof="0" dirty="0"/>
              <a:t> </a:t>
            </a:r>
            <a:r>
              <a:rPr lang="nl-NL" noProof="0" dirty="0" err="1"/>
              <a:t>reference</a:t>
            </a:r>
            <a:endParaRPr lang="nl-NL" noProof="0" dirty="0"/>
          </a:p>
        </p:txBody>
      </p:sp>
      <p:sp>
        <p:nvSpPr>
          <p:cNvPr id="50" name="FirmNameBox1"/>
          <p:cNvSpPr/>
          <p:nvPr userDrawn="1"/>
        </p:nvSpPr>
        <p:spPr>
          <a:xfrm>
            <a:off x="2124000" y="612000"/>
            <a:ext cx="4824000" cy="572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spcCol="36000" rtlCol="0" anchor="t" anchorCtr="0"/>
          <a:lstStyle/>
          <a:p>
            <a:pPr defTabSz="995690">
              <a:lnSpc>
                <a:spcPts val="850"/>
              </a:lnSpc>
              <a:defRPr/>
            </a:pPr>
            <a:r>
              <a:rPr lang="nl-NL" sz="750" kern="600" dirty="0">
                <a:solidFill>
                  <a:srgbClr val="000000"/>
                </a:solidFill>
                <a:ea typeface="Times New Roman"/>
                <a:cs typeface="MS Sans Serif"/>
              </a:rPr>
              <a:t>HVG office details</a:t>
            </a:r>
          </a:p>
        </p:txBody>
      </p:sp>
      <p:sp>
        <p:nvSpPr>
          <p:cNvPr id="14" name="Text Placeholder 19"/>
          <p:cNvSpPr>
            <a:spLocks noGrp="1"/>
          </p:cNvSpPr>
          <p:nvPr>
            <p:ph type="body" idx="27" hasCustomPrompt="1"/>
          </p:nvPr>
        </p:nvSpPr>
        <p:spPr>
          <a:xfrm>
            <a:off x="8197200" y="2389571"/>
            <a:ext cx="1778400" cy="252000"/>
          </a:xfrm>
        </p:spPr>
        <p:txBody>
          <a:bodyPr/>
          <a:lstStyle>
            <a:lvl1pPr algn="r">
              <a:defRPr baseline="0">
                <a:latin typeface="EYInterstate Light"/>
              </a:defRPr>
            </a:lvl1pPr>
          </a:lstStyle>
          <a:p>
            <a:pPr lvl="0"/>
            <a:r>
              <a:rPr lang="nl-NL" noProof="0" dirty="0" err="1"/>
              <a:t>Your</a:t>
            </a:r>
            <a:r>
              <a:rPr lang="nl-NL" noProof="0" dirty="0"/>
              <a:t> </a:t>
            </a:r>
            <a:r>
              <a:rPr lang="nl-NL" noProof="0" dirty="0" err="1"/>
              <a:t>reference</a:t>
            </a:r>
            <a:endParaRPr lang="nl-NL" noProof="0" dirty="0"/>
          </a:p>
        </p:txBody>
      </p:sp>
    </p:spTree>
    <p:extLst>
      <p:ext uri="{BB962C8B-B14F-4D97-AF65-F5344CB8AC3E}">
        <p14:creationId xmlns:p14="http://schemas.microsoft.com/office/powerpoint/2010/main" val="23006089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etter second page two columns">
    <p:spTree>
      <p:nvGrpSpPr>
        <p:cNvPr id="1" name=""/>
        <p:cNvGrpSpPr/>
        <p:nvPr/>
      </p:nvGrpSpPr>
      <p:grpSpPr>
        <a:xfrm>
          <a:off x="0" y="0"/>
          <a:ext cx="0" cy="0"/>
          <a:chOff x="0" y="0"/>
          <a:chExt cx="0" cy="0"/>
        </a:xfrm>
      </p:grpSpPr>
      <p:sp>
        <p:nvSpPr>
          <p:cNvPr id="36" name="Text Placeholder 35"/>
          <p:cNvSpPr>
            <a:spLocks noGrp="1"/>
          </p:cNvSpPr>
          <p:nvPr>
            <p:ph type="body" sz="quarter" idx="20"/>
          </p:nvPr>
        </p:nvSpPr>
        <p:spPr>
          <a:xfrm>
            <a:off x="864000" y="1725492"/>
            <a:ext cx="9108000" cy="4921200"/>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Tree>
    <p:extLst>
      <p:ext uri="{BB962C8B-B14F-4D97-AF65-F5344CB8AC3E}">
        <p14:creationId xmlns:p14="http://schemas.microsoft.com/office/powerpoint/2010/main" val="18443615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s_1">
    <p:bg bwMode="ltGray">
      <p:bgPr>
        <a:solidFill>
          <a:srgbClr val="F0F0F0"/>
        </a:solidFill>
        <a:effectLst/>
      </p:bgPr>
    </p:bg>
    <p:spTree>
      <p:nvGrpSpPr>
        <p:cNvPr id="1" name=""/>
        <p:cNvGrpSpPr/>
        <p:nvPr/>
      </p:nvGrpSpPr>
      <p:grpSpPr>
        <a:xfrm>
          <a:off x="0" y="0"/>
          <a:ext cx="0" cy="0"/>
          <a:chOff x="0" y="0"/>
          <a:chExt cx="0" cy="0"/>
        </a:xfrm>
      </p:grpSpPr>
      <p:sp>
        <p:nvSpPr>
          <p:cNvPr id="19" name="Freihandform 5"/>
          <p:cNvSpPr/>
          <p:nvPr userDrawn="1"/>
        </p:nvSpPr>
        <p:spPr bwMode="ltGray">
          <a:xfrm flipH="1">
            <a:off x="0" y="4013200"/>
            <a:ext cx="10694158" cy="354647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73944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83672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4158"/>
              <a:gd name="connsiteY0" fmla="*/ 727 h 3121752"/>
              <a:gd name="connsiteX1" fmla="*/ 10693198 w 10694158"/>
              <a:gd name="connsiteY1" fmla="*/ 0 h 3121752"/>
              <a:gd name="connsiteX2" fmla="*/ 10693400 w 10694158"/>
              <a:gd name="connsiteY2" fmla="*/ 3121752 h 3121752"/>
              <a:gd name="connsiteX3" fmla="*/ 0 w 10694158"/>
              <a:gd name="connsiteY3" fmla="*/ 3121752 h 3121752"/>
              <a:gd name="connsiteX4" fmla="*/ 0 w 10694158"/>
              <a:gd name="connsiteY4" fmla="*/ 727 h 31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158" h="3121752">
                <a:moveTo>
                  <a:pt x="0" y="727"/>
                </a:moveTo>
                <a:lnTo>
                  <a:pt x="10693198" y="0"/>
                </a:lnTo>
                <a:cubicBezTo>
                  <a:pt x="10696441" y="1038820"/>
                  <a:pt x="10690157" y="2082932"/>
                  <a:pt x="10693400" y="3121752"/>
                </a:cubicBezTo>
                <a:lnTo>
                  <a:pt x="0" y="3121752"/>
                </a:lnTo>
                <a:lnTo>
                  <a:pt x="0" y="727"/>
                </a:lnTo>
                <a:close/>
              </a:path>
            </a:pathLst>
          </a:custGeom>
          <a:solidFill>
            <a:srgbClr val="FFFF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5" name="Freeform 4"/>
          <p:cNvSpPr/>
          <p:nvPr userDrawn="1"/>
        </p:nvSpPr>
        <p:spPr bwMode="ltGray">
          <a:xfrm>
            <a:off x="7165975" y="1727200"/>
            <a:ext cx="2806700" cy="4919663"/>
          </a:xfrm>
          <a:custGeom>
            <a:avLst/>
            <a:gdLst>
              <a:gd name="connsiteX0" fmla="*/ 0 w 3059112"/>
              <a:gd name="connsiteY0" fmla="*/ 0 h 2950812"/>
              <a:gd name="connsiteX1" fmla="*/ 3059112 w 3059112"/>
              <a:gd name="connsiteY1" fmla="*/ 0 h 2950812"/>
              <a:gd name="connsiteX2" fmla="*/ 3059112 w 3059112"/>
              <a:gd name="connsiteY2" fmla="*/ 2950812 h 2950812"/>
              <a:gd name="connsiteX3" fmla="*/ 0 w 3059112"/>
              <a:gd name="connsiteY3" fmla="*/ 2950812 h 2950812"/>
              <a:gd name="connsiteX4" fmla="*/ 0 w 3059112"/>
              <a:gd name="connsiteY4" fmla="*/ 0 h 2950812"/>
              <a:gd name="connsiteX0" fmla="*/ 0 w 3059112"/>
              <a:gd name="connsiteY0" fmla="*/ 0 h 2950812"/>
              <a:gd name="connsiteX1" fmla="*/ 3059112 w 3059112"/>
              <a:gd name="connsiteY1" fmla="*/ 0 h 2950812"/>
              <a:gd name="connsiteX2" fmla="*/ 3058477 w 3059112"/>
              <a:gd name="connsiteY2" fmla="*/ 2425349 h 2950812"/>
              <a:gd name="connsiteX3" fmla="*/ 0 w 3059112"/>
              <a:gd name="connsiteY3" fmla="*/ 2950812 h 2950812"/>
              <a:gd name="connsiteX4" fmla="*/ 0 w 3059112"/>
              <a:gd name="connsiteY4" fmla="*/ 0 h 2950812"/>
              <a:gd name="connsiteX0" fmla="*/ 11322 w 3070434"/>
              <a:gd name="connsiteY0" fmla="*/ 0 h 2823622"/>
              <a:gd name="connsiteX1" fmla="*/ 3070434 w 3070434"/>
              <a:gd name="connsiteY1" fmla="*/ 0 h 2823622"/>
              <a:gd name="connsiteX2" fmla="*/ 3069799 w 3070434"/>
              <a:gd name="connsiteY2" fmla="*/ 2425349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5631 w 3070434"/>
              <a:gd name="connsiteY2" fmla="*/ 2537967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633775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546908 h 2823622"/>
              <a:gd name="connsiteX3" fmla="*/ 0 w 3070434"/>
              <a:gd name="connsiteY3" fmla="*/ 2823622 h 2823622"/>
              <a:gd name="connsiteX4" fmla="*/ 11322 w 3070434"/>
              <a:gd name="connsiteY4" fmla="*/ 0 h 282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34" h="2823622">
                <a:moveTo>
                  <a:pt x="11322" y="0"/>
                </a:moveTo>
                <a:lnTo>
                  <a:pt x="3070434" y="0"/>
                </a:lnTo>
                <a:cubicBezTo>
                  <a:pt x="3070222" y="808450"/>
                  <a:pt x="3070011" y="1738458"/>
                  <a:pt x="3069799" y="2546908"/>
                </a:cubicBezTo>
                <a:lnTo>
                  <a:pt x="0" y="2823622"/>
                </a:lnTo>
                <a:lnTo>
                  <a:pt x="11322" y="0"/>
                </a:lnTo>
                <a:close/>
              </a:path>
            </a:pathLst>
          </a:custGeom>
          <a:solidFill>
            <a:srgbClr val="FFE600"/>
          </a:solidFill>
          <a:ln w="9525" cap="flat" cmpd="sng" algn="ctr">
            <a:noFill/>
            <a:prstDash val="solid"/>
          </a:ln>
          <a:effectLst/>
        </p:spPr>
        <p:txBody>
          <a:bodyPr lIns="108000" tIns="108000" rtlCol="0" anchor="t" anchorCtr="0"/>
          <a:lstStyle/>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p:txBody>
      </p:sp>
      <p:sp>
        <p:nvSpPr>
          <p:cNvPr id="6" name="Text Placeholder 13"/>
          <p:cNvSpPr>
            <a:spLocks noGrp="1"/>
          </p:cNvSpPr>
          <p:nvPr>
            <p:ph type="body" sz="quarter" idx="12" hasCustomPrompt="1"/>
          </p:nvPr>
        </p:nvSpPr>
        <p:spPr bwMode="gray">
          <a:xfrm>
            <a:off x="7165975" y="2175440"/>
            <a:ext cx="2806700" cy="554038"/>
          </a:xfrm>
        </p:spPr>
        <p:txBody>
          <a:bodyPr lIns="180000" tIns="72000" rIns="108000" bIns="0"/>
          <a:lstStyle>
            <a:lvl1pPr>
              <a:defRPr sz="2000" b="1">
                <a:solidFill>
                  <a:srgbClr val="333333"/>
                </a:solidFill>
                <a:latin typeface="EYInterstate" panose="02000503020000020004" pitchFamily="2" charset="0"/>
              </a:defRPr>
            </a:lvl1pPr>
          </a:lstStyle>
          <a:p>
            <a:pPr lvl="0"/>
            <a:r>
              <a:rPr lang="nl-NL" dirty="0"/>
              <a:t>Contents</a:t>
            </a:r>
          </a:p>
        </p:txBody>
      </p:sp>
      <p:sp>
        <p:nvSpPr>
          <p:cNvPr id="7" name="Text Placeholder 16"/>
          <p:cNvSpPr>
            <a:spLocks noGrp="1"/>
          </p:cNvSpPr>
          <p:nvPr>
            <p:ph type="body" sz="quarter" idx="13" hasCustomPrompt="1"/>
          </p:nvPr>
        </p:nvSpPr>
        <p:spPr bwMode="gray">
          <a:xfrm>
            <a:off x="7165975" y="2729478"/>
            <a:ext cx="2806700" cy="884858"/>
          </a:xfrm>
        </p:spPr>
        <p:txBody>
          <a:bodyPr lIns="180000" tIns="0" rIns="108000" bIns="0">
            <a:spAutoFit/>
          </a:bodyPr>
          <a:lstStyle>
            <a:lvl1pPr marL="0" indent="0">
              <a:lnSpc>
                <a:spcPct val="100000"/>
              </a:lnSpc>
              <a:spcAft>
                <a:spcPts val="300"/>
              </a:spcAft>
              <a:tabLst>
                <a:tab pos="2509838" algn="r"/>
              </a:tabLst>
              <a:defRPr b="1" i="0" baseline="0">
                <a:solidFill>
                  <a:srgbClr val="333333"/>
                </a:solidFill>
                <a:latin typeface="EYInterstate Light"/>
              </a:defRPr>
            </a:lvl1pPr>
            <a:lvl2pPr marL="180000" indent="-180000" algn="l">
              <a:lnSpc>
                <a:spcPts val="1300"/>
              </a:lnSpc>
              <a:spcBef>
                <a:spcPts val="0"/>
              </a:spcBef>
              <a:spcAft>
                <a:spcPts val="0"/>
              </a:spcAft>
              <a:buClr>
                <a:srgbClr val="808080"/>
              </a:buClr>
              <a:buSzPct val="70000"/>
              <a:buFont typeface="Arial"/>
              <a:buChar char="►"/>
              <a:defRPr sz="1000" b="0" i="0">
                <a:solidFill>
                  <a:srgbClr val="000000"/>
                </a:solidFill>
                <a:latin typeface="EYInterstate Light"/>
              </a:defRPr>
            </a:lvl2pPr>
            <a:lvl3pPr>
              <a:buClr>
                <a:srgbClr val="808080"/>
              </a:buClr>
              <a:defRPr/>
            </a:lvl3pPr>
            <a:lvl4pPr>
              <a:buClr>
                <a:srgbClr val="808080"/>
              </a:buClr>
              <a:defRPr/>
            </a:lvl4pPr>
          </a:lstStyle>
          <a:p>
            <a:pPr lvl="0"/>
            <a:r>
              <a:rPr lang="en-US" dirty="0"/>
              <a:t>Title (tab once to add page number)	</a:t>
            </a:r>
          </a:p>
          <a:p>
            <a:pPr lvl="0"/>
            <a:r>
              <a:rPr lang="en-US" dirty="0"/>
              <a:t>Title	</a:t>
            </a:r>
          </a:p>
          <a:p>
            <a:pPr lvl="0"/>
            <a:r>
              <a:rPr lang="en-US" dirty="0"/>
              <a:t>Title	</a:t>
            </a:r>
          </a:p>
          <a:p>
            <a:pPr lvl="0"/>
            <a:r>
              <a:rPr lang="en-US" dirty="0"/>
              <a:t>		</a:t>
            </a:r>
          </a:p>
        </p:txBody>
      </p:sp>
      <p:sp>
        <p:nvSpPr>
          <p:cNvPr id="13"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1621149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s_2">
    <p:bg bwMode="ltGray">
      <p:bgPr>
        <a:solidFill>
          <a:srgbClr val="F0F0F0"/>
        </a:solidFill>
        <a:effectLst/>
      </p:bgPr>
    </p:bg>
    <p:spTree>
      <p:nvGrpSpPr>
        <p:cNvPr id="1" name=""/>
        <p:cNvGrpSpPr/>
        <p:nvPr/>
      </p:nvGrpSpPr>
      <p:grpSpPr>
        <a:xfrm>
          <a:off x="0" y="0"/>
          <a:ext cx="0" cy="0"/>
          <a:chOff x="0" y="0"/>
          <a:chExt cx="0" cy="0"/>
        </a:xfrm>
      </p:grpSpPr>
      <p:sp>
        <p:nvSpPr>
          <p:cNvPr id="7" name="Freeform 6"/>
          <p:cNvSpPr/>
          <p:nvPr userDrawn="1"/>
        </p:nvSpPr>
        <p:spPr bwMode="ltGray">
          <a:xfrm>
            <a:off x="-1" y="1758292"/>
            <a:ext cx="10694967" cy="5833134"/>
          </a:xfrm>
          <a:custGeom>
            <a:avLst/>
            <a:gdLst>
              <a:gd name="connsiteX0" fmla="*/ 0 w 10735294"/>
              <a:gd name="connsiteY0" fmla="*/ 1900052 h 5866410"/>
              <a:gd name="connsiteX1" fmla="*/ 10675917 w 10735294"/>
              <a:gd name="connsiteY1" fmla="*/ 0 h 5866410"/>
              <a:gd name="connsiteX2" fmla="*/ 10735294 w 10735294"/>
              <a:gd name="connsiteY2" fmla="*/ 5842659 h 5866410"/>
              <a:gd name="connsiteX3" fmla="*/ 11875 w 10735294"/>
              <a:gd name="connsiteY3" fmla="*/ 5866410 h 5866410"/>
              <a:gd name="connsiteX4" fmla="*/ 0 w 10735294"/>
              <a:gd name="connsiteY4" fmla="*/ 1900052 h 5866410"/>
              <a:gd name="connsiteX0" fmla="*/ 0 w 10735294"/>
              <a:gd name="connsiteY0" fmla="*/ 1890527 h 5856885"/>
              <a:gd name="connsiteX1" fmla="*/ 10694967 w 10735294"/>
              <a:gd name="connsiteY1" fmla="*/ 0 h 5856885"/>
              <a:gd name="connsiteX2" fmla="*/ 10735294 w 10735294"/>
              <a:gd name="connsiteY2" fmla="*/ 5833134 h 5856885"/>
              <a:gd name="connsiteX3" fmla="*/ 11875 w 10735294"/>
              <a:gd name="connsiteY3" fmla="*/ 5856885 h 5856885"/>
              <a:gd name="connsiteX4" fmla="*/ 0 w 10735294"/>
              <a:gd name="connsiteY4" fmla="*/ 1890527 h 5856885"/>
              <a:gd name="connsiteX0" fmla="*/ 0 w 10694967"/>
              <a:gd name="connsiteY0" fmla="*/ 1890527 h 5856885"/>
              <a:gd name="connsiteX1" fmla="*/ 10694967 w 10694967"/>
              <a:gd name="connsiteY1" fmla="*/ 0 h 5856885"/>
              <a:gd name="connsiteX2" fmla="*/ 10687669 w 10694967"/>
              <a:gd name="connsiteY2" fmla="*/ 5833134 h 5856885"/>
              <a:gd name="connsiteX3" fmla="*/ 11875 w 10694967"/>
              <a:gd name="connsiteY3" fmla="*/ 5856885 h 5856885"/>
              <a:gd name="connsiteX4" fmla="*/ 0 w 10694967"/>
              <a:gd name="connsiteY4" fmla="*/ 1890527 h 5856885"/>
              <a:gd name="connsiteX0" fmla="*/ 0 w 10694967"/>
              <a:gd name="connsiteY0" fmla="*/ 1890527 h 5833134"/>
              <a:gd name="connsiteX1" fmla="*/ 10694967 w 10694967"/>
              <a:gd name="connsiteY1" fmla="*/ 0 h 5833134"/>
              <a:gd name="connsiteX2" fmla="*/ 10687669 w 10694967"/>
              <a:gd name="connsiteY2" fmla="*/ 5833134 h 5833134"/>
              <a:gd name="connsiteX3" fmla="*/ 2350 w 10694967"/>
              <a:gd name="connsiteY3" fmla="*/ 5828310 h 5833134"/>
              <a:gd name="connsiteX4" fmla="*/ 0 w 10694967"/>
              <a:gd name="connsiteY4" fmla="*/ 1890527 h 583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967" h="5833134">
                <a:moveTo>
                  <a:pt x="0" y="1890527"/>
                </a:moveTo>
                <a:lnTo>
                  <a:pt x="10694967" y="0"/>
                </a:lnTo>
                <a:cubicBezTo>
                  <a:pt x="10692534" y="1944378"/>
                  <a:pt x="10690102" y="3888756"/>
                  <a:pt x="10687669" y="5833134"/>
                </a:cubicBezTo>
                <a:lnTo>
                  <a:pt x="2350" y="5828310"/>
                </a:lnTo>
                <a:cubicBezTo>
                  <a:pt x="-1608" y="4506191"/>
                  <a:pt x="3958" y="3212646"/>
                  <a:pt x="0" y="1890527"/>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38" name="Text Placeholder 37"/>
          <p:cNvSpPr>
            <a:spLocks noGrp="1"/>
          </p:cNvSpPr>
          <p:nvPr>
            <p:ph type="body" sz="quarter" idx="41" hasCustomPrompt="1"/>
          </p:nvPr>
        </p:nvSpPr>
        <p:spPr bwMode="gray">
          <a:xfrm>
            <a:off x="865188" y="4348164"/>
            <a:ext cx="2794000" cy="2298698"/>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09838" algn="l"/>
              </a:tabLst>
              <a:defRPr/>
            </a:lvl2pPr>
            <a:lvl3pPr>
              <a:tabLst>
                <a:tab pos="2509838" algn="l"/>
              </a:tabLst>
              <a:defRPr/>
            </a:lvl3pPr>
            <a:lvl4pPr>
              <a:tabLst>
                <a:tab pos="2509838" algn="l"/>
              </a:tabLst>
              <a:defRPr/>
            </a:lvl4pPr>
            <a:lvl5pPr>
              <a:tabLst>
                <a:tab pos="2509838"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0" name="Text Placeholder 39"/>
          <p:cNvSpPr>
            <a:spLocks noGrp="1"/>
          </p:cNvSpPr>
          <p:nvPr>
            <p:ph type="body" sz="quarter" idx="42" hasCustomPrompt="1"/>
          </p:nvPr>
        </p:nvSpPr>
        <p:spPr bwMode="gray">
          <a:xfrm>
            <a:off x="4017963" y="4348163"/>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3" name="Rectangle 4"/>
          <p:cNvSpPr>
            <a:spLocks noGrp="1" noChangeArrowheads="1"/>
          </p:cNvSpPr>
          <p:nvPr>
            <p:ph type="title" hasCustomPrompt="1"/>
          </p:nvPr>
        </p:nvSpPr>
        <p:spPr bwMode="gray">
          <a:xfrm>
            <a:off x="4017964" y="3469696"/>
            <a:ext cx="2798762"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8"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9" name="Text Placeholder 39"/>
          <p:cNvSpPr>
            <a:spLocks noGrp="1"/>
          </p:cNvSpPr>
          <p:nvPr>
            <p:ph type="body" sz="quarter" idx="43" hasCustomPrompt="1"/>
          </p:nvPr>
        </p:nvSpPr>
        <p:spPr bwMode="gray">
          <a:xfrm>
            <a:off x="7173913" y="4348164"/>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24800546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s_3">
    <p:bg bwMode="ltGray">
      <p:bgPr>
        <a:solidFill>
          <a:srgbClr val="F0F0F0"/>
        </a:solidFill>
        <a:effectLst/>
      </p:bgPr>
    </p:bg>
    <p:spTree>
      <p:nvGrpSpPr>
        <p:cNvPr id="1" name=""/>
        <p:cNvGrpSpPr/>
        <p:nvPr/>
      </p:nvGrpSpPr>
      <p:grpSpPr>
        <a:xfrm>
          <a:off x="0" y="0"/>
          <a:ext cx="0" cy="0"/>
          <a:chOff x="0" y="0"/>
          <a:chExt cx="0" cy="0"/>
        </a:xfrm>
      </p:grpSpPr>
      <p:sp>
        <p:nvSpPr>
          <p:cNvPr id="14" name="Freihandform 5"/>
          <p:cNvSpPr/>
          <p:nvPr userDrawn="1"/>
        </p:nvSpPr>
        <p:spPr bwMode="ltGray">
          <a:xfrm flipH="1">
            <a:off x="-511" y="3804659"/>
            <a:ext cx="10693912" cy="375660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8884609 w 10693400"/>
              <a:gd name="connsiteY2" fmla="*/ 3121025 h 3121025"/>
              <a:gd name="connsiteX3" fmla="*/ 0 w 10693400"/>
              <a:gd name="connsiteY3" fmla="*/ 3121025 h 3121025"/>
              <a:gd name="connsiteX4" fmla="*/ 0 w 10693400"/>
              <a:gd name="connsiteY4" fmla="*/ 0 h 3121025"/>
              <a:gd name="connsiteX0" fmla="*/ 0 w 8884609"/>
              <a:gd name="connsiteY0" fmla="*/ 0 h 3121025"/>
              <a:gd name="connsiteX1" fmla="*/ 8884609 w 8884609"/>
              <a:gd name="connsiteY1" fmla="*/ 1577967 h 3121025"/>
              <a:gd name="connsiteX2" fmla="*/ 8884609 w 8884609"/>
              <a:gd name="connsiteY2" fmla="*/ 3121025 h 3121025"/>
              <a:gd name="connsiteX3" fmla="*/ 0 w 8884609"/>
              <a:gd name="connsiteY3" fmla="*/ 3121025 h 3121025"/>
              <a:gd name="connsiteX4" fmla="*/ 0 w 8884609"/>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4609" h="3121025">
                <a:moveTo>
                  <a:pt x="0" y="0"/>
                </a:moveTo>
                <a:lnTo>
                  <a:pt x="8884609" y="1577967"/>
                </a:lnTo>
                <a:lnTo>
                  <a:pt x="8884609"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3" name="Rectangle 4"/>
          <p:cNvSpPr>
            <a:spLocks noGrp="1" noChangeArrowheads="1"/>
          </p:cNvSpPr>
          <p:nvPr>
            <p:ph type="title" hasCustomPrompt="1"/>
          </p:nvPr>
        </p:nvSpPr>
        <p:spPr bwMode="gray">
          <a:xfrm>
            <a:off x="865188" y="6311900"/>
            <a:ext cx="2798762" cy="334963"/>
          </a:xfrm>
          <a:noFill/>
          <a:ln/>
        </p:spPr>
        <p:txBody>
          <a:bodyPr anchor="b" anchorCtr="0"/>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4017963"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16" name="Text Placeholder 39"/>
          <p:cNvSpPr>
            <a:spLocks noGrp="1"/>
          </p:cNvSpPr>
          <p:nvPr>
            <p:ph type="body" sz="quarter" idx="43" hasCustomPrompt="1"/>
          </p:nvPr>
        </p:nvSpPr>
        <p:spPr bwMode="gray">
          <a:xfrm>
            <a:off x="7177088"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16488534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s_1_Special">
    <p:bg bwMode="ltGray">
      <p:bgPr>
        <a:solidFill>
          <a:srgbClr val="F0F0F0"/>
        </a:solidFill>
        <a:effectLst/>
      </p:bgPr>
    </p:bg>
    <p:spTree>
      <p:nvGrpSpPr>
        <p:cNvPr id="1" name=""/>
        <p:cNvGrpSpPr/>
        <p:nvPr/>
      </p:nvGrpSpPr>
      <p:grpSpPr>
        <a:xfrm>
          <a:off x="0" y="0"/>
          <a:ext cx="0" cy="0"/>
          <a:chOff x="0" y="0"/>
          <a:chExt cx="0" cy="0"/>
        </a:xfrm>
      </p:grpSpPr>
      <p:sp>
        <p:nvSpPr>
          <p:cNvPr id="2" name="Rectangle 1"/>
          <p:cNvSpPr/>
          <p:nvPr userDrawn="1"/>
        </p:nvSpPr>
        <p:spPr bwMode="ltGray">
          <a:xfrm>
            <a:off x="-1" y="0"/>
            <a:ext cx="4017963" cy="75596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8" name="Text Placeholder 24"/>
          <p:cNvSpPr>
            <a:spLocks noGrp="1"/>
          </p:cNvSpPr>
          <p:nvPr>
            <p:ph type="body" sz="quarter" idx="14" hasCustomPrompt="1"/>
          </p:nvPr>
        </p:nvSpPr>
        <p:spPr>
          <a:xfrm>
            <a:off x="5600700" y="624630"/>
            <a:ext cx="4350087" cy="1156086"/>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43" name="Rectangle 4"/>
          <p:cNvSpPr>
            <a:spLocks noGrp="1" noChangeArrowheads="1"/>
          </p:cNvSpPr>
          <p:nvPr>
            <p:ph type="title" hasCustomPrompt="1"/>
          </p:nvPr>
        </p:nvSpPr>
        <p:spPr bwMode="gray">
          <a:xfrm>
            <a:off x="865188" y="608013"/>
            <a:ext cx="2794000"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855090" y="1727200"/>
            <a:ext cx="2798762" cy="4919662"/>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215303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3">
    <p:bg bwMode="ltGray">
      <p:bgPr>
        <a:solidFill>
          <a:srgbClr val="F0F0F0"/>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0" y="4440237"/>
            <a:ext cx="5243514" cy="1226915"/>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95363" rtl="0" eaLnBrk="1" fontAlgn="base" latinLnBrk="0" hangingPunct="1">
              <a:lnSpc>
                <a:spcPct val="100000"/>
              </a:lnSpc>
              <a:spcBef>
                <a:spcPct val="0"/>
              </a:spcBef>
              <a:spcAft>
                <a:spcPct val="50000"/>
              </a:spcAft>
              <a:buClr>
                <a:schemeClr val="accent2"/>
              </a:buClr>
              <a:buSzPct val="80000"/>
              <a:buFont typeface="Arial" charset="0"/>
              <a:buNone/>
              <a:tabLst/>
            </a:pPr>
            <a:endParaRPr kumimoji="0" lang="de-CH" sz="900" b="0" i="0" u="none" strike="noStrike" cap="none" normalizeH="0" baseline="0">
              <a:ln>
                <a:noFill/>
              </a:ln>
              <a:solidFill>
                <a:schemeClr val="tx1"/>
              </a:solidFill>
              <a:effectLst/>
              <a:latin typeface="EYInterstate Light"/>
            </a:endParaRPr>
          </a:p>
        </p:txBody>
      </p:sp>
      <p:sp>
        <p:nvSpPr>
          <p:cNvPr id="10" name="Text Placeholder 24"/>
          <p:cNvSpPr>
            <a:spLocks noGrp="1"/>
          </p:cNvSpPr>
          <p:nvPr>
            <p:ph type="body" sz="quarter" idx="10" hasCustomPrompt="1"/>
          </p:nvPr>
        </p:nvSpPr>
        <p:spPr bwMode="gray">
          <a:xfrm>
            <a:off x="865188" y="4840500"/>
            <a:ext cx="3628991" cy="334963"/>
          </a:xfrm>
          <a:ln>
            <a:noFill/>
          </a:ln>
        </p:spPr>
        <p:txBody>
          <a:bodyPr lIns="0" tIns="0" anchor="t" anchorCtr="0"/>
          <a:lstStyle>
            <a:lvl1pPr algn="l">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9426001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ivider_1">
    <p:bg bwMode="ltGray">
      <p:bgPr>
        <a:solidFill>
          <a:srgbClr val="F0F0F0"/>
        </a:solidFill>
        <a:effectLst/>
      </p:bgPr>
    </p:bg>
    <p:spTree>
      <p:nvGrpSpPr>
        <p:cNvPr id="1" name=""/>
        <p:cNvGrpSpPr/>
        <p:nvPr/>
      </p:nvGrpSpPr>
      <p:grpSpPr>
        <a:xfrm>
          <a:off x="0" y="0"/>
          <a:ext cx="0" cy="0"/>
          <a:chOff x="0" y="0"/>
          <a:chExt cx="0" cy="0"/>
        </a:xfrm>
      </p:grpSpPr>
      <p:sp>
        <p:nvSpPr>
          <p:cNvPr id="12" name="Freihandform 5"/>
          <p:cNvSpPr/>
          <p:nvPr userDrawn="1"/>
        </p:nvSpPr>
        <p:spPr bwMode="ltGray">
          <a:xfrm flipH="1">
            <a:off x="0" y="4440238"/>
            <a:ext cx="10693400" cy="312102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400" h="3121025">
                <a:moveTo>
                  <a:pt x="0" y="0"/>
                </a:moveTo>
                <a:lnTo>
                  <a:pt x="10693400" y="1896767"/>
                </a:lnTo>
                <a:lnTo>
                  <a:pt x="10693400"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 name="Text Placeholder 24"/>
          <p:cNvSpPr>
            <a:spLocks noGrp="1"/>
          </p:cNvSpPr>
          <p:nvPr>
            <p:ph type="body" sz="quarter" idx="10" hasCustomPrompt="1"/>
          </p:nvPr>
        </p:nvSpPr>
        <p:spPr bwMode="gray">
          <a:xfrm>
            <a:off x="5600700" y="5842738"/>
            <a:ext cx="4371975" cy="334963"/>
          </a:xfrm>
          <a:ln>
            <a:noFill/>
          </a:ln>
        </p:spPr>
        <p:txBody>
          <a:bodyPr lIns="0" tIns="0" anchor="t" anchorCtr="0"/>
          <a:lstStyle>
            <a:lvl1pPr algn="r">
              <a:lnSpc>
                <a:spcPct val="90000"/>
              </a:lnSpc>
              <a:defRPr sz="2200" b="1" baseline="0">
                <a:solidFill>
                  <a:srgbClr val="808080"/>
                </a:solidFill>
                <a:latin typeface="EYInterstate" panose="02000503020000020004" pitchFamily="2" charset="0"/>
              </a:defRPr>
            </a:lvl1pPr>
          </a:lstStyle>
          <a:p>
            <a:pPr lvl="0"/>
            <a:r>
              <a:rPr lang="en-US" dirty="0"/>
              <a:t>Title divider (insert picture above)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9169870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ivider_2">
    <p:bg bwMode="ltGray">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5600700" y="3692648"/>
            <a:ext cx="5092700" cy="1155799"/>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dirty="0">
              <a:solidFill>
                <a:srgbClr val="000000"/>
              </a:solidFill>
            </a:endParaRPr>
          </a:p>
        </p:txBody>
      </p:sp>
      <p:sp>
        <p:nvSpPr>
          <p:cNvPr id="11" name="Text Placeholder 24"/>
          <p:cNvSpPr>
            <a:spLocks noGrp="1"/>
          </p:cNvSpPr>
          <p:nvPr>
            <p:ph type="body" sz="quarter" idx="10" hasCustomPrompt="1"/>
          </p:nvPr>
        </p:nvSpPr>
        <p:spPr bwMode="gray">
          <a:xfrm>
            <a:off x="6177064" y="4061840"/>
            <a:ext cx="3785884" cy="334963"/>
          </a:xfrm>
          <a:ln>
            <a:noFill/>
          </a:ln>
        </p:spPr>
        <p:txBody>
          <a:bodyPr lIns="0" tIns="0" anchor="t" anchorCtr="0"/>
          <a:lstStyle>
            <a:lvl1pPr algn="r">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813955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ivider_3">
    <p:bg bwMode="ltGray">
      <p:bgPr>
        <a:solidFill>
          <a:srgbClr val="F0F0F0"/>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0" y="4440237"/>
            <a:ext cx="5243514" cy="1226915"/>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a:solidFill>
                <a:srgbClr val="000000"/>
              </a:solidFill>
            </a:endParaRPr>
          </a:p>
        </p:txBody>
      </p:sp>
      <p:sp>
        <p:nvSpPr>
          <p:cNvPr id="10" name="Text Placeholder 24"/>
          <p:cNvSpPr>
            <a:spLocks noGrp="1"/>
          </p:cNvSpPr>
          <p:nvPr>
            <p:ph type="body" sz="quarter" idx="10" hasCustomPrompt="1"/>
          </p:nvPr>
        </p:nvSpPr>
        <p:spPr bwMode="gray">
          <a:xfrm>
            <a:off x="865188" y="4840500"/>
            <a:ext cx="3628991" cy="334963"/>
          </a:xfrm>
          <a:ln>
            <a:noFill/>
          </a:ln>
        </p:spPr>
        <p:txBody>
          <a:bodyPr lIns="0" tIns="0" anchor="t" anchorCtr="0"/>
          <a:lstStyle>
            <a:lvl1pPr algn="l">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3584285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_4">
    <p:bg bwMode="ltGray">
      <p:bgPr>
        <a:solidFill>
          <a:srgbClr val="FFE600"/>
        </a:solidFill>
        <a:effectLst/>
      </p:bgPr>
    </p:bg>
    <p:spTree>
      <p:nvGrpSpPr>
        <p:cNvPr id="1" name=""/>
        <p:cNvGrpSpPr/>
        <p:nvPr/>
      </p:nvGrpSpPr>
      <p:grpSpPr>
        <a:xfrm>
          <a:off x="0" y="0"/>
          <a:ext cx="0" cy="0"/>
          <a:chOff x="0" y="0"/>
          <a:chExt cx="0" cy="0"/>
        </a:xfrm>
      </p:grpSpPr>
      <p:sp>
        <p:nvSpPr>
          <p:cNvPr id="4" name="Text Placeholder 24"/>
          <p:cNvSpPr>
            <a:spLocks noGrp="1"/>
          </p:cNvSpPr>
          <p:nvPr>
            <p:ph type="body" sz="quarter" idx="10" hasCustomPrompt="1"/>
          </p:nvPr>
        </p:nvSpPr>
        <p:spPr bwMode="gray">
          <a:xfrm>
            <a:off x="879486" y="608013"/>
            <a:ext cx="4721214" cy="334963"/>
          </a:xfrm>
          <a:ln>
            <a:noFill/>
          </a:ln>
        </p:spPr>
        <p:txBody>
          <a:bodyPr lIns="0" tIns="0" anchor="t" anchorCtr="0"/>
          <a:lstStyle>
            <a:lvl1pPr algn="l">
              <a:lnSpc>
                <a:spcPct val="90000"/>
              </a:lnSpc>
              <a:defRPr sz="2200" b="1" baseline="0">
                <a:solidFill>
                  <a:srgbClr val="333333"/>
                </a:solidFill>
                <a:latin typeface="EYInterstate" panose="02000503020000020004" pitchFamily="2" charset="0"/>
              </a:defRPr>
            </a:lvl1pPr>
          </a:lstStyle>
          <a:p>
            <a:pPr lvl="0"/>
            <a:r>
              <a:rPr lang="en-US" dirty="0"/>
              <a:t>Title divider</a:t>
            </a:r>
            <a:endParaRPr lang="nl-NL" dirty="0"/>
          </a:p>
        </p:txBody>
      </p:sp>
      <p:sp>
        <p:nvSpPr>
          <p:cNvPr id="5" name="Text Placeholder 24"/>
          <p:cNvSpPr>
            <a:spLocks noGrp="1"/>
          </p:cNvSpPr>
          <p:nvPr>
            <p:ph type="body" sz="quarter" idx="14" hasCustomPrompt="1"/>
          </p:nvPr>
        </p:nvSpPr>
        <p:spPr>
          <a:xfrm>
            <a:off x="863600" y="1227600"/>
            <a:ext cx="5951538" cy="500137"/>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r>
              <a:rPr lang="en-US" dirty="0"/>
              <a:t>Optional: change color via right click on mouse (on yellow section), Format Background, Fill, select Solid fill. Change Fill color: EY Gray (RGB 192, 192, 192), EY Yellow (RGB 255, 230, 0). Remove this text box. </a:t>
            </a:r>
            <a:endParaRPr lang="nl-NL" dirty="0"/>
          </a:p>
        </p:txBody>
      </p:sp>
    </p:spTree>
    <p:extLst>
      <p:ext uri="{BB962C8B-B14F-4D97-AF65-F5344CB8AC3E}">
        <p14:creationId xmlns:p14="http://schemas.microsoft.com/office/powerpoint/2010/main" val="24408494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tory telling device">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hasCustomPrompt="1"/>
          </p:nvPr>
        </p:nvSpPr>
        <p:spPr>
          <a:xfrm>
            <a:off x="865189" y="5126182"/>
            <a:ext cx="2794000" cy="1511445"/>
          </a:xfrm>
        </p:spPr>
        <p:txBody>
          <a:bodyPr/>
          <a:lstStyle>
            <a:lvl1pPr>
              <a:defRPr baseline="0">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question/scenario</a:t>
            </a:r>
            <a:endParaRPr lang="nl-NL" noProof="0" dirty="0"/>
          </a:p>
        </p:txBody>
      </p:sp>
      <p:sp>
        <p:nvSpPr>
          <p:cNvPr id="7" name="Title 6"/>
          <p:cNvSpPr>
            <a:spLocks noGrp="1"/>
          </p:cNvSpPr>
          <p:nvPr>
            <p:ph type="title" hasCustomPrompt="1"/>
          </p:nvPr>
        </p:nvSpPr>
        <p:spPr bwMode="gray">
          <a:xfrm>
            <a:off x="865588" y="608400"/>
            <a:ext cx="9108675" cy="360000"/>
          </a:xfrm>
        </p:spPr>
        <p:txBody>
          <a:bodyPr/>
          <a:lstStyle>
            <a:lvl1pPr>
              <a:defRPr>
                <a:latin typeface="EYInterstate" panose="02000503020000020004" pitchFamily="2" charset="0"/>
              </a:defRPr>
            </a:lvl1pPr>
          </a:lstStyle>
          <a:p>
            <a:r>
              <a:rPr lang="en-US" noProof="0" dirty="0"/>
              <a:t>Click to edit Master title style of story telling device</a:t>
            </a:r>
            <a:endParaRPr lang="nl-NL" noProof="0" dirty="0"/>
          </a:p>
        </p:txBody>
      </p:sp>
      <p:sp>
        <p:nvSpPr>
          <p:cNvPr id="2" name="Rectangle 1"/>
          <p:cNvSpPr/>
          <p:nvPr userDrawn="1"/>
        </p:nvSpPr>
        <p:spPr bwMode="auto">
          <a:xfrm>
            <a:off x="865188"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indent="1588">
              <a:lnSpc>
                <a:spcPts val="1300"/>
              </a:lnSpc>
              <a:buClr>
                <a:srgbClr val="FFE600"/>
              </a:buClr>
              <a:buSzPct val="70000"/>
              <a:defRPr/>
            </a:pPr>
            <a:r>
              <a:rPr lang="en-US" sz="1400" dirty="0">
                <a:solidFill>
                  <a:srgbClr val="333333"/>
                </a:solidFill>
              </a:rPr>
              <a:t>Refer to the visual guidelines for the proper use of this three square storytelling device.</a:t>
            </a:r>
          </a:p>
          <a:p>
            <a:pPr indent="1588">
              <a:lnSpc>
                <a:spcPts val="1300"/>
              </a:lnSpc>
              <a:buClr>
                <a:srgbClr val="FFE600"/>
              </a:buClr>
              <a:buSzPct val="70000"/>
            </a:pPr>
            <a:endParaRPr lang="nl-NL" sz="1400" dirty="0">
              <a:solidFill>
                <a:srgbClr val="000000"/>
              </a:solidFill>
            </a:endParaRPr>
          </a:p>
        </p:txBody>
      </p:sp>
      <p:sp>
        <p:nvSpPr>
          <p:cNvPr id="17" name="Rectangle 16"/>
          <p:cNvSpPr/>
          <p:nvPr userDrawn="1"/>
        </p:nvSpPr>
        <p:spPr bwMode="auto">
          <a:xfrm>
            <a:off x="40179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18" name="Rectangle 17"/>
          <p:cNvSpPr/>
          <p:nvPr userDrawn="1"/>
        </p:nvSpPr>
        <p:spPr bwMode="auto">
          <a:xfrm>
            <a:off x="71802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26" name="Text Placeholder 10"/>
          <p:cNvSpPr>
            <a:spLocks noGrp="1"/>
          </p:cNvSpPr>
          <p:nvPr userDrawn="1">
            <p:ph type="body" sz="quarter" idx="15" hasCustomPrompt="1"/>
          </p:nvPr>
        </p:nvSpPr>
        <p:spPr>
          <a:xfrm>
            <a:off x="4017963" y="5126182"/>
            <a:ext cx="2794000" cy="15114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answer/outcome</a:t>
            </a:r>
            <a:endParaRPr lang="nl-NL" noProof="0" dirty="0"/>
          </a:p>
        </p:txBody>
      </p:sp>
      <p:sp>
        <p:nvSpPr>
          <p:cNvPr id="27" name="Text Placeholder 10"/>
          <p:cNvSpPr>
            <a:spLocks noGrp="1"/>
          </p:cNvSpPr>
          <p:nvPr userDrawn="1">
            <p:ph type="body" sz="quarter" idx="16" hasCustomPrompt="1"/>
          </p:nvPr>
        </p:nvSpPr>
        <p:spPr>
          <a:xfrm>
            <a:off x="7177088" y="5126183"/>
            <a:ext cx="2794000" cy="1512744"/>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better working world</a:t>
            </a:r>
            <a:endParaRPr lang="nl-NL" noProof="0" dirty="0"/>
          </a:p>
        </p:txBody>
      </p:sp>
      <p:sp>
        <p:nvSpPr>
          <p:cNvPr id="35" name="Content Placeholder 6"/>
          <p:cNvSpPr>
            <a:spLocks noGrp="1"/>
          </p:cNvSpPr>
          <p:nvPr userDrawn="1">
            <p:ph sz="quarter" idx="20" hasCustomPrompt="1"/>
          </p:nvPr>
        </p:nvSpPr>
        <p:spPr bwMode="gray">
          <a:xfrm>
            <a:off x="871249" y="4754563"/>
            <a:ext cx="2795746" cy="293269"/>
          </a:xfrm>
        </p:spPr>
        <p:txBody>
          <a:bodyPr anchor="ctr" anchorCtr="0"/>
          <a:lstStyle>
            <a:lvl1pPr>
              <a:buNone/>
              <a:defRPr sz="1800">
                <a:solidFill>
                  <a:srgbClr val="808080"/>
                </a:solidFill>
                <a:latin typeface="EYInterstate Light"/>
              </a:defRPr>
            </a:lvl1pPr>
          </a:lstStyle>
          <a:p>
            <a:pPr lvl="0"/>
            <a:r>
              <a:rPr lang="nl-NL" noProof="0" dirty="0"/>
              <a:t>Question</a:t>
            </a:r>
          </a:p>
        </p:txBody>
      </p:sp>
      <p:sp>
        <p:nvSpPr>
          <p:cNvPr id="37" name="Content Placeholder 6"/>
          <p:cNvSpPr>
            <a:spLocks noGrp="1"/>
          </p:cNvSpPr>
          <p:nvPr userDrawn="1">
            <p:ph sz="quarter" idx="21" hasCustomPrompt="1"/>
          </p:nvPr>
        </p:nvSpPr>
        <p:spPr bwMode="gray">
          <a:xfrm>
            <a:off x="4019392"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Answer</a:t>
            </a:r>
            <a:r>
              <a:rPr lang="nl-NL" noProof="0" dirty="0"/>
              <a:t>/</a:t>
            </a:r>
            <a:r>
              <a:rPr lang="nl-NL" noProof="0" dirty="0" err="1"/>
              <a:t>outcome</a:t>
            </a:r>
            <a:endParaRPr lang="nl-NL" noProof="0" dirty="0"/>
          </a:p>
        </p:txBody>
      </p:sp>
      <p:sp>
        <p:nvSpPr>
          <p:cNvPr id="38" name="Content Placeholder 6"/>
          <p:cNvSpPr>
            <a:spLocks noGrp="1"/>
          </p:cNvSpPr>
          <p:nvPr userDrawn="1">
            <p:ph sz="quarter" idx="22" hasCustomPrompt="1"/>
          </p:nvPr>
        </p:nvSpPr>
        <p:spPr bwMode="gray">
          <a:xfrm>
            <a:off x="7165811"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Better</a:t>
            </a:r>
            <a:r>
              <a:rPr lang="nl-NL" noProof="0" dirty="0"/>
              <a:t> </a:t>
            </a:r>
            <a:r>
              <a:rPr lang="nl-NL" noProof="0" dirty="0" err="1"/>
              <a:t>working</a:t>
            </a:r>
            <a:r>
              <a:rPr lang="nl-NL" noProof="0" dirty="0"/>
              <a:t> </a:t>
            </a:r>
            <a:r>
              <a:rPr lang="nl-NL" noProof="0" dirty="0" err="1"/>
              <a:t>world</a:t>
            </a:r>
            <a:endParaRPr lang="nl-NL" noProof="0" dirty="0"/>
          </a:p>
        </p:txBody>
      </p:sp>
    </p:spTree>
    <p:extLst>
      <p:ext uri="{BB962C8B-B14F-4D97-AF65-F5344CB8AC3E}">
        <p14:creationId xmlns:p14="http://schemas.microsoft.com/office/powerpoint/2010/main" val="16596363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188" y="1727200"/>
            <a:ext cx="9107487"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7" name="Title 6"/>
          <p:cNvSpPr>
            <a:spLocks noGrp="1"/>
          </p:cNvSpPr>
          <p:nvPr>
            <p:ph type="title"/>
          </p:nvPr>
        </p:nvSpPr>
        <p:spPr bwMode="gray">
          <a:xfrm>
            <a:off x="865588"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40956343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26512548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3"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2814291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00700" y="1727200"/>
            <a:ext cx="4373563" cy="4919663"/>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7" name="Text Placeholder 6"/>
          <p:cNvSpPr>
            <a:spLocks noGrp="1"/>
          </p:cNvSpPr>
          <p:nvPr>
            <p:ph type="body" sz="quarter" idx="11"/>
          </p:nvPr>
        </p:nvSpPr>
        <p:spPr>
          <a:xfrm>
            <a:off x="865188" y="1727199"/>
            <a:ext cx="4378325"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2" name="Content Placeholder 6"/>
          <p:cNvSpPr>
            <a:spLocks noGrp="1"/>
          </p:cNvSpPr>
          <p:nvPr>
            <p:ph sz="quarter" idx="14"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31173948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content and picture abov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5600699" y="1727200"/>
            <a:ext cx="4373563" cy="2286000"/>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10" name="Content Placeholder 6"/>
          <p:cNvSpPr>
            <a:spLocks noGrp="1"/>
          </p:cNvSpPr>
          <p:nvPr>
            <p:ph sz="quarter" idx="16"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12"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ext Placeholder 4"/>
          <p:cNvSpPr>
            <a:spLocks noGrp="1"/>
          </p:cNvSpPr>
          <p:nvPr>
            <p:ph type="body" sz="quarter" idx="17"/>
          </p:nvPr>
        </p:nvSpPr>
        <p:spPr>
          <a:xfrm>
            <a:off x="5600700" y="4348163"/>
            <a:ext cx="4379513" cy="2306925"/>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283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4">
    <p:bg bwMode="ltGray">
      <p:bgPr>
        <a:solidFill>
          <a:srgbClr val="FFE600"/>
        </a:solidFill>
        <a:effectLst/>
      </p:bgPr>
    </p:bg>
    <p:spTree>
      <p:nvGrpSpPr>
        <p:cNvPr id="1" name=""/>
        <p:cNvGrpSpPr/>
        <p:nvPr/>
      </p:nvGrpSpPr>
      <p:grpSpPr>
        <a:xfrm>
          <a:off x="0" y="0"/>
          <a:ext cx="0" cy="0"/>
          <a:chOff x="0" y="0"/>
          <a:chExt cx="0" cy="0"/>
        </a:xfrm>
      </p:grpSpPr>
      <p:sp>
        <p:nvSpPr>
          <p:cNvPr id="4" name="Text Placeholder 24"/>
          <p:cNvSpPr>
            <a:spLocks noGrp="1"/>
          </p:cNvSpPr>
          <p:nvPr>
            <p:ph type="body" sz="quarter" idx="10" hasCustomPrompt="1"/>
          </p:nvPr>
        </p:nvSpPr>
        <p:spPr bwMode="gray">
          <a:xfrm>
            <a:off x="879486" y="608013"/>
            <a:ext cx="4721214" cy="334963"/>
          </a:xfrm>
          <a:ln>
            <a:noFill/>
          </a:ln>
        </p:spPr>
        <p:txBody>
          <a:bodyPr lIns="0" tIns="0" anchor="t" anchorCtr="0"/>
          <a:lstStyle>
            <a:lvl1pPr algn="l">
              <a:lnSpc>
                <a:spcPct val="90000"/>
              </a:lnSpc>
              <a:defRPr sz="2200" b="1" baseline="0">
                <a:solidFill>
                  <a:srgbClr val="333333"/>
                </a:solidFill>
                <a:latin typeface="EYInterstate" panose="02000503020000020004" pitchFamily="2" charset="0"/>
              </a:defRPr>
            </a:lvl1pPr>
          </a:lstStyle>
          <a:p>
            <a:pPr lvl="0"/>
            <a:r>
              <a:rPr lang="en-US" dirty="0"/>
              <a:t>Title divider</a:t>
            </a:r>
            <a:endParaRPr lang="nl-NL" dirty="0"/>
          </a:p>
        </p:txBody>
      </p:sp>
      <p:sp>
        <p:nvSpPr>
          <p:cNvPr id="5" name="Text Placeholder 24"/>
          <p:cNvSpPr>
            <a:spLocks noGrp="1"/>
          </p:cNvSpPr>
          <p:nvPr>
            <p:ph type="body" sz="quarter" idx="14" hasCustomPrompt="1"/>
          </p:nvPr>
        </p:nvSpPr>
        <p:spPr>
          <a:xfrm>
            <a:off x="863600" y="1227600"/>
            <a:ext cx="5951538" cy="500137"/>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r>
              <a:rPr lang="en-US" dirty="0"/>
              <a:t>Optional: change color via right click on mouse (on yellow section), Format Background, Fill, select Solid fill. Change Fill color: EY Gray (RGB 192, 192, 192), EY Yellow (RGB 255, 230, 0). Remove this text box. </a:t>
            </a:r>
            <a:endParaRPr lang="nl-NL" dirty="0"/>
          </a:p>
        </p:txBody>
      </p:sp>
    </p:spTree>
    <p:extLst>
      <p:ext uri="{BB962C8B-B14F-4D97-AF65-F5344CB8AC3E}">
        <p14:creationId xmlns:p14="http://schemas.microsoft.com/office/powerpoint/2010/main" val="3038206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content and picture below">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Picture Placeholder 3"/>
          <p:cNvSpPr>
            <a:spLocks noGrp="1"/>
          </p:cNvSpPr>
          <p:nvPr>
            <p:ph type="pic" sz="quarter" idx="11"/>
          </p:nvPr>
        </p:nvSpPr>
        <p:spPr>
          <a:xfrm>
            <a:off x="5600700" y="4348164"/>
            <a:ext cx="4373563" cy="2298700"/>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9" name="Text Placeholder 4"/>
          <p:cNvSpPr>
            <a:spLocks noGrp="1"/>
          </p:cNvSpPr>
          <p:nvPr>
            <p:ph type="body" sz="quarter" idx="14"/>
          </p:nvPr>
        </p:nvSpPr>
        <p:spPr>
          <a:xfrm>
            <a:off x="5600700" y="1727201"/>
            <a:ext cx="4379513" cy="2285999"/>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6079881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separate column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65188"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8" name="Text Placeholder 5"/>
          <p:cNvSpPr>
            <a:spLocks noGrp="1"/>
          </p:cNvSpPr>
          <p:nvPr>
            <p:ph type="body" sz="quarter" idx="14"/>
          </p:nvPr>
        </p:nvSpPr>
        <p:spPr>
          <a:xfrm>
            <a:off x="5576599"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6413847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separate columns gray with titles">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bwMode="ltGray">
          <a:xfrm>
            <a:off x="865188" y="1727200"/>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8" name="Text Placeholder 17"/>
          <p:cNvSpPr>
            <a:spLocks noGrp="1"/>
          </p:cNvSpPr>
          <p:nvPr>
            <p:ph type="body" sz="quarter" idx="17" hasCustomPrompt="1"/>
          </p:nvPr>
        </p:nvSpPr>
        <p:spPr bwMode="ltGray">
          <a:xfrm>
            <a:off x="865188" y="2178050"/>
            <a:ext cx="4378325" cy="4468813"/>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4" name="Text Placeholder 11"/>
          <p:cNvSpPr>
            <a:spLocks noGrp="1"/>
          </p:cNvSpPr>
          <p:nvPr>
            <p:ph type="body" sz="quarter" idx="18" hasCustomPrompt="1"/>
          </p:nvPr>
        </p:nvSpPr>
        <p:spPr bwMode="ltGray">
          <a:xfrm>
            <a:off x="5595938" y="1735216"/>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5" name="Text Placeholder 17"/>
          <p:cNvSpPr>
            <a:spLocks noGrp="1"/>
          </p:cNvSpPr>
          <p:nvPr>
            <p:ph type="body" sz="quarter" idx="19" hasCustomPrompt="1"/>
          </p:nvPr>
        </p:nvSpPr>
        <p:spPr bwMode="ltGray">
          <a:xfrm>
            <a:off x="5595938" y="2186066"/>
            <a:ext cx="4378325" cy="4460797"/>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0"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36706332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7789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 name="Content Placeholder 2"/>
          <p:cNvSpPr>
            <a:spLocks noGrp="1"/>
          </p:cNvSpPr>
          <p:nvPr>
            <p:ph sz="half" idx="10" hasCustomPrompt="1"/>
          </p:nvPr>
        </p:nvSpPr>
        <p:spPr>
          <a:xfrm>
            <a:off x="865276" y="3655009"/>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Background</a:t>
            </a:r>
          </a:p>
        </p:txBody>
      </p:sp>
      <p:sp>
        <p:nvSpPr>
          <p:cNvPr id="9" name="Text Placeholder 13"/>
          <p:cNvSpPr>
            <a:spLocks noGrp="1"/>
          </p:cNvSpPr>
          <p:nvPr>
            <p:ph type="body" sz="quarter" idx="23" hasCustomPrompt="1"/>
          </p:nvPr>
        </p:nvSpPr>
        <p:spPr>
          <a:xfrm>
            <a:off x="862272" y="4064943"/>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3" name="Rectangle 12"/>
          <p:cNvSpPr>
            <a:spLocks noChangeArrowheads="1"/>
          </p:cNvSpPr>
          <p:nvPr userDrawn="1"/>
        </p:nvSpPr>
        <p:spPr bwMode="ltGray">
          <a:xfrm>
            <a:off x="1588" y="1727200"/>
            <a:ext cx="10691812"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14"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15"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16"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Content Placeholder 2"/>
          <p:cNvSpPr>
            <a:spLocks noGrp="1"/>
          </p:cNvSpPr>
          <p:nvPr>
            <p:ph sz="half" idx="43" hasCustomPrompt="1"/>
          </p:nvPr>
        </p:nvSpPr>
        <p:spPr>
          <a:xfrm>
            <a:off x="4019639" y="3658263"/>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err="1"/>
              <a:t>Experience</a:t>
            </a:r>
            <a:endParaRPr lang="nl-NL" noProof="0" dirty="0"/>
          </a:p>
        </p:txBody>
      </p:sp>
      <p:sp>
        <p:nvSpPr>
          <p:cNvPr id="18" name="Text Placeholder 13"/>
          <p:cNvSpPr>
            <a:spLocks noGrp="1"/>
          </p:cNvSpPr>
          <p:nvPr>
            <p:ph type="body" sz="quarter" idx="44" hasCustomPrompt="1"/>
          </p:nvPr>
        </p:nvSpPr>
        <p:spPr>
          <a:xfrm>
            <a:off x="4016635" y="4071450"/>
            <a:ext cx="2795328" cy="2575414"/>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9" name="Content Placeholder 2"/>
          <p:cNvSpPr>
            <a:spLocks noGrp="1"/>
          </p:cNvSpPr>
          <p:nvPr>
            <p:ph sz="half" idx="45" hasCustomPrompt="1"/>
          </p:nvPr>
        </p:nvSpPr>
        <p:spPr>
          <a:xfrm>
            <a:off x="7179558" y="3654247"/>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Skills</a:t>
            </a:r>
          </a:p>
        </p:txBody>
      </p:sp>
      <p:sp>
        <p:nvSpPr>
          <p:cNvPr id="20" name="Text Placeholder 13"/>
          <p:cNvSpPr>
            <a:spLocks noGrp="1"/>
          </p:cNvSpPr>
          <p:nvPr>
            <p:ph type="body" sz="quarter" idx="46" hasCustomPrompt="1"/>
          </p:nvPr>
        </p:nvSpPr>
        <p:spPr>
          <a:xfrm>
            <a:off x="7176554" y="4064181"/>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23"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5"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8710909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V two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7" y="1727200"/>
            <a:ext cx="10691813"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p:nvPr>
        </p:nvSpPr>
        <p:spPr>
          <a:xfrm>
            <a:off x="865188" y="3656618"/>
            <a:ext cx="2792412"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1" name="Text Placeholder 3"/>
          <p:cNvSpPr>
            <a:spLocks noGrp="1"/>
          </p:cNvSpPr>
          <p:nvPr>
            <p:ph type="body" sz="quarter" idx="44"/>
          </p:nvPr>
        </p:nvSpPr>
        <p:spPr>
          <a:xfrm>
            <a:off x="4016327" y="3656618"/>
            <a:ext cx="2801986"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6"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7"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42608079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V three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8" y="1727200"/>
            <a:ext cx="10693400"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hasCustomPrompt="1"/>
          </p:nvPr>
        </p:nvSpPr>
        <p:spPr>
          <a:xfrm>
            <a:off x="865188" y="3656618"/>
            <a:ext cx="2792412"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en-US" dirty="0"/>
          </a:p>
        </p:txBody>
      </p:sp>
      <p:sp>
        <p:nvSpPr>
          <p:cNvPr id="31" name="Text Placeholder 3"/>
          <p:cNvSpPr>
            <a:spLocks noGrp="1"/>
          </p:cNvSpPr>
          <p:nvPr>
            <p:ph type="body" sz="quarter" idx="44" hasCustomPrompt="1"/>
          </p:nvPr>
        </p:nvSpPr>
        <p:spPr>
          <a:xfrm>
            <a:off x="4016327" y="3656618"/>
            <a:ext cx="2801986"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32" name="Text Placeholder 3"/>
          <p:cNvSpPr>
            <a:spLocks noGrp="1"/>
          </p:cNvSpPr>
          <p:nvPr>
            <p:ph type="body" sz="quarter" idx="45" hasCustomPrompt="1"/>
          </p:nvPr>
        </p:nvSpPr>
        <p:spPr>
          <a:xfrm>
            <a:off x="7175234" y="3655960"/>
            <a:ext cx="2799029" cy="2990903"/>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55" name="Picture Placeholder 13"/>
          <p:cNvSpPr>
            <a:spLocks noGrp="1"/>
          </p:cNvSpPr>
          <p:nvPr>
            <p:ph type="pic" sz="quarter" idx="49"/>
          </p:nvPr>
        </p:nvSpPr>
        <p:spPr bwMode="ltGray">
          <a:xfrm>
            <a:off x="7177088" y="1886445"/>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56" name="Text Placeholder 16"/>
          <p:cNvSpPr>
            <a:spLocks noGrp="1"/>
          </p:cNvSpPr>
          <p:nvPr>
            <p:ph type="body" sz="quarter" idx="50" hasCustomPrompt="1"/>
          </p:nvPr>
        </p:nvSpPr>
        <p:spPr>
          <a:xfrm>
            <a:off x="7995297" y="2243247"/>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57" name="Text Placeholder 24"/>
          <p:cNvSpPr>
            <a:spLocks noGrp="1"/>
          </p:cNvSpPr>
          <p:nvPr>
            <p:ph type="body" sz="quarter" idx="51" hasCustomPrompt="1"/>
          </p:nvPr>
        </p:nvSpPr>
        <p:spPr>
          <a:xfrm>
            <a:off x="7995297" y="1887644"/>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2"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6964524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67791" y="1160690"/>
            <a:ext cx="6481017" cy="1001167"/>
          </a:xfrm>
        </p:spPr>
        <p:txBody>
          <a:bodyPr tIns="0"/>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559025" y="2192789"/>
            <a:ext cx="6481017" cy="1123688"/>
          </a:xfrm>
        </p:spPr>
        <p:txBody>
          <a:bodyPr/>
          <a:lstStyle>
            <a:lvl1pPr marL="0" indent="0">
              <a:lnSpc>
                <a:spcPct val="85000"/>
              </a:lnSpc>
              <a:buFont typeface="Arial" charset="0"/>
              <a:buNone/>
              <a:defRPr sz="2205"/>
            </a:lvl1pPr>
          </a:lstStyle>
          <a:p>
            <a:r>
              <a:rPr lang="en-US" dirty="0"/>
              <a:t>Click to edit Master subtitle style</a:t>
            </a:r>
          </a:p>
        </p:txBody>
      </p:sp>
      <p:grpSp>
        <p:nvGrpSpPr>
          <p:cNvPr id="7" name="Group 6"/>
          <p:cNvGrpSpPr/>
          <p:nvPr userDrawn="1"/>
        </p:nvGrpSpPr>
        <p:grpSpPr>
          <a:xfrm>
            <a:off x="-1" y="3145494"/>
            <a:ext cx="10693401" cy="3547476"/>
            <a:chOff x="0" y="2492896"/>
            <a:chExt cx="9144001" cy="3217530"/>
          </a:xfrm>
        </p:grpSpPr>
        <p:sp>
          <p:nvSpPr>
            <p:cNvPr id="8" name="Freeform 8"/>
            <p:cNvSpPr>
              <a:spLocks/>
            </p:cNvSpPr>
            <p:nvPr userDrawn="1"/>
          </p:nvSpPr>
          <p:spPr bwMode="gray">
            <a:xfrm>
              <a:off x="2267745" y="2492896"/>
              <a:ext cx="6876256" cy="2387281"/>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1008126" fontAlgn="base">
                <a:spcBef>
                  <a:spcPct val="0"/>
                </a:spcBef>
                <a:spcAft>
                  <a:spcPct val="0"/>
                </a:spcAft>
              </a:pPr>
              <a:endParaRPr lang="en-GB" sz="1985">
                <a:solidFill>
                  <a:srgbClr val="646464"/>
                </a:solidFill>
              </a:endParaRPr>
            </a:p>
          </p:txBody>
        </p:sp>
        <p:sp>
          <p:nvSpPr>
            <p:cNvPr id="9" name="AutoShape 89"/>
            <p:cNvSpPr>
              <a:spLocks noChangeAspect="1" noChangeArrowheads="1"/>
            </p:cNvSpPr>
            <p:nvPr userDrawn="1"/>
          </p:nvSpPr>
          <p:spPr bwMode="gray">
            <a:xfrm rot="5400000">
              <a:off x="485902" y="3910071"/>
              <a:ext cx="1314453" cy="2286258"/>
            </a:xfrm>
            <a:custGeom>
              <a:avLst/>
              <a:gdLst>
                <a:gd name="connsiteX0" fmla="*/ 0 w 3313112"/>
                <a:gd name="connsiteY0" fmla="*/ 2279114 h 2279114"/>
                <a:gd name="connsiteX1" fmla="*/ 2509749 w 3313112"/>
                <a:gd name="connsiteY1" fmla="*/ 0 h 2279114"/>
                <a:gd name="connsiteX2" fmla="*/ 3313112 w 3313112"/>
                <a:gd name="connsiteY2" fmla="*/ 2279114 h 2279114"/>
                <a:gd name="connsiteX3" fmla="*/ 0 w 3313112"/>
                <a:gd name="connsiteY3" fmla="*/ 2279114 h 2279114"/>
                <a:gd name="connsiteX0" fmla="*/ 0 w 919162"/>
                <a:gd name="connsiteY0" fmla="*/ 2209264 h 2279114"/>
                <a:gd name="connsiteX1" fmla="*/ 115799 w 919162"/>
                <a:gd name="connsiteY1" fmla="*/ 0 h 2279114"/>
                <a:gd name="connsiteX2" fmla="*/ 919162 w 919162"/>
                <a:gd name="connsiteY2" fmla="*/ 2279114 h 2279114"/>
                <a:gd name="connsiteX3" fmla="*/ 0 w 919162"/>
                <a:gd name="connsiteY3" fmla="*/ 2209264 h 2279114"/>
                <a:gd name="connsiteX0" fmla="*/ 0 w 1283493"/>
                <a:gd name="connsiteY0" fmla="*/ 2278320 h 2279114"/>
                <a:gd name="connsiteX1" fmla="*/ 480130 w 1283493"/>
                <a:gd name="connsiteY1" fmla="*/ 0 h 2279114"/>
                <a:gd name="connsiteX2" fmla="*/ 1283493 w 1283493"/>
                <a:gd name="connsiteY2" fmla="*/ 2279114 h 2279114"/>
                <a:gd name="connsiteX3" fmla="*/ 0 w 1283493"/>
                <a:gd name="connsiteY3" fmla="*/ 2278320 h 2279114"/>
                <a:gd name="connsiteX0" fmla="*/ 0 w 1309690"/>
                <a:gd name="connsiteY0" fmla="*/ 2278320 h 2286258"/>
                <a:gd name="connsiteX1" fmla="*/ 480130 w 1309690"/>
                <a:gd name="connsiteY1" fmla="*/ 0 h 2286258"/>
                <a:gd name="connsiteX2" fmla="*/ 1309690 w 1309690"/>
                <a:gd name="connsiteY2" fmla="*/ 2286258 h 2286258"/>
                <a:gd name="connsiteX3" fmla="*/ 0 w 1309690"/>
                <a:gd name="connsiteY3" fmla="*/ 2278320 h 2286258"/>
                <a:gd name="connsiteX0" fmla="*/ 0 w 1312072"/>
                <a:gd name="connsiteY0" fmla="*/ 2280701 h 2286258"/>
                <a:gd name="connsiteX1" fmla="*/ 482512 w 1312072"/>
                <a:gd name="connsiteY1" fmla="*/ 0 h 2286258"/>
                <a:gd name="connsiteX2" fmla="*/ 1312072 w 1312072"/>
                <a:gd name="connsiteY2" fmla="*/ 2286258 h 2286258"/>
                <a:gd name="connsiteX3" fmla="*/ 0 w 1312072"/>
                <a:gd name="connsiteY3" fmla="*/ 2280701 h 2286258"/>
                <a:gd name="connsiteX0" fmla="*/ 0 w 1314453"/>
                <a:gd name="connsiteY0" fmla="*/ 2283082 h 2286258"/>
                <a:gd name="connsiteX1" fmla="*/ 484893 w 1314453"/>
                <a:gd name="connsiteY1" fmla="*/ 0 h 2286258"/>
                <a:gd name="connsiteX2" fmla="*/ 1314453 w 1314453"/>
                <a:gd name="connsiteY2" fmla="*/ 2286258 h 2286258"/>
                <a:gd name="connsiteX3" fmla="*/ 0 w 1314453"/>
                <a:gd name="connsiteY3" fmla="*/ 2283082 h 2286258"/>
              </a:gdLst>
              <a:ahLst/>
              <a:cxnLst>
                <a:cxn ang="0">
                  <a:pos x="connsiteX0" y="connsiteY0"/>
                </a:cxn>
                <a:cxn ang="0">
                  <a:pos x="connsiteX1" y="connsiteY1"/>
                </a:cxn>
                <a:cxn ang="0">
                  <a:pos x="connsiteX2" y="connsiteY2"/>
                </a:cxn>
                <a:cxn ang="0">
                  <a:pos x="connsiteX3" y="connsiteY3"/>
                </a:cxn>
              </a:cxnLst>
              <a:rect l="l" t="t" r="r" b="b"/>
              <a:pathLst>
                <a:path w="1314453" h="2286258">
                  <a:moveTo>
                    <a:pt x="0" y="2283082"/>
                  </a:moveTo>
                  <a:lnTo>
                    <a:pt x="484893" y="0"/>
                  </a:lnTo>
                  <a:lnTo>
                    <a:pt x="1314453" y="2286258"/>
                  </a:lnTo>
                  <a:lnTo>
                    <a:pt x="0" y="2283082"/>
                  </a:lnTo>
                  <a:close/>
                </a:path>
              </a:pathLst>
            </a:custGeom>
            <a:blipFill dpi="0" rotWithShape="0">
              <a:blip r:embed="rId2" cstate="print"/>
              <a:srcRect/>
              <a:stretch>
                <a:fillRect/>
              </a:stretch>
            </a:blipFill>
            <a:ln w="9525">
              <a:noFill/>
              <a:miter lim="800000"/>
              <a:headEnd/>
              <a:tailEnd/>
            </a:ln>
            <a:effectLst/>
          </p:spPr>
          <p:txBody>
            <a:bodyPr rot="10800000" vert="eaVert" wrap="none" lIns="0" tIns="0" rIns="0" bIns="0" anchor="ctr"/>
            <a:lstStyle/>
            <a:p>
              <a:pPr defTabSz="1008126" fontAlgn="base">
                <a:spcBef>
                  <a:spcPct val="0"/>
                </a:spcBef>
                <a:spcAft>
                  <a:spcPct val="0"/>
                </a:spcAft>
              </a:pPr>
              <a:endParaRPr lang="en-GB" sz="1985" dirty="0">
                <a:solidFill>
                  <a:srgbClr val="646464"/>
                </a:solidFill>
              </a:endParaRPr>
            </a:p>
          </p:txBody>
        </p:sp>
      </p:grpSp>
    </p:spTree>
    <p:extLst>
      <p:ext uri="{BB962C8B-B14F-4D97-AF65-F5344CB8AC3E}">
        <p14:creationId xmlns:p14="http://schemas.microsoft.com/office/powerpoint/2010/main" val="3798804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013" y="647588"/>
            <a:ext cx="9627773" cy="952159"/>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7085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Mix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395549" indent="-392049">
              <a:defRPr sz="2646"/>
            </a:lvl2pPr>
            <a:lvl3pPr marL="787598" indent="-399050">
              <a:defRPr sz="2205"/>
            </a:lvl3pPr>
            <a:lvl4pPr marL="1184899" indent="-395549">
              <a:defRPr sz="1985"/>
            </a:lvl4pPr>
            <a:lvl5pPr marL="1580448" indent="-393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31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ry telling device">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hasCustomPrompt="1"/>
          </p:nvPr>
        </p:nvSpPr>
        <p:spPr>
          <a:xfrm>
            <a:off x="865189" y="5126182"/>
            <a:ext cx="2794000" cy="1511445"/>
          </a:xfrm>
        </p:spPr>
        <p:txBody>
          <a:bodyPr/>
          <a:lstStyle>
            <a:lvl1pPr>
              <a:defRPr baseline="0">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question/scenario</a:t>
            </a:r>
            <a:endParaRPr lang="nl-NL" noProof="0" dirty="0"/>
          </a:p>
        </p:txBody>
      </p:sp>
      <p:sp>
        <p:nvSpPr>
          <p:cNvPr id="7" name="Title 6"/>
          <p:cNvSpPr>
            <a:spLocks noGrp="1"/>
          </p:cNvSpPr>
          <p:nvPr>
            <p:ph type="title" hasCustomPrompt="1"/>
          </p:nvPr>
        </p:nvSpPr>
        <p:spPr bwMode="gray">
          <a:xfrm>
            <a:off x="865588" y="608400"/>
            <a:ext cx="9108675" cy="360000"/>
          </a:xfrm>
        </p:spPr>
        <p:txBody>
          <a:bodyPr/>
          <a:lstStyle>
            <a:lvl1pPr>
              <a:defRPr>
                <a:latin typeface="EYInterstate" panose="02000503020000020004" pitchFamily="2" charset="0"/>
              </a:defRPr>
            </a:lvl1pPr>
          </a:lstStyle>
          <a:p>
            <a:r>
              <a:rPr lang="en-US" noProof="0" dirty="0"/>
              <a:t>Click to edit Master title style of story telling device</a:t>
            </a:r>
            <a:endParaRPr lang="nl-NL" noProof="0" dirty="0"/>
          </a:p>
        </p:txBody>
      </p:sp>
      <p:sp>
        <p:nvSpPr>
          <p:cNvPr id="2" name="Rectangle 1"/>
          <p:cNvSpPr/>
          <p:nvPr userDrawn="1"/>
        </p:nvSpPr>
        <p:spPr bwMode="auto">
          <a:xfrm>
            <a:off x="865188"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marR="0" indent="1588" algn="l" defTabSz="1043056" rtl="0" eaLnBrk="1" fontAlgn="auto" latinLnBrk="0" hangingPunct="1">
              <a:lnSpc>
                <a:spcPts val="1300"/>
              </a:lnSpc>
              <a:spcBef>
                <a:spcPts val="0"/>
              </a:spcBef>
              <a:spcAft>
                <a:spcPts val="0"/>
              </a:spcAft>
              <a:buClr>
                <a:srgbClr val="FFE600"/>
              </a:buClr>
              <a:buSzPct val="70000"/>
              <a:buFontTx/>
              <a:buNone/>
              <a:tabLst/>
              <a:defRPr/>
            </a:pPr>
            <a:r>
              <a:rPr lang="en-US" sz="1400" dirty="0">
                <a:solidFill>
                  <a:srgbClr val="333333"/>
                </a:solidFill>
                <a:latin typeface="EYInterstate Light"/>
              </a:rPr>
              <a:t>Refer to the visual guidelines for the proper use of this three square storytelling device.</a:t>
            </a:r>
          </a:p>
          <a:p>
            <a:pPr marL="0" indent="1588" algn="l">
              <a:lnSpc>
                <a:spcPts val="1300"/>
              </a:lnSpc>
              <a:buClr>
                <a:srgbClr val="FFE600"/>
              </a:buClr>
              <a:buSzPct val="70000"/>
            </a:pPr>
            <a:endParaRPr lang="nl-NL" sz="1400" dirty="0">
              <a:solidFill>
                <a:srgbClr val="000000"/>
              </a:solidFill>
              <a:latin typeface="EYInterstate Light"/>
            </a:endParaRPr>
          </a:p>
        </p:txBody>
      </p:sp>
      <p:sp>
        <p:nvSpPr>
          <p:cNvPr id="17" name="Rectangle 16"/>
          <p:cNvSpPr/>
          <p:nvPr userDrawn="1"/>
        </p:nvSpPr>
        <p:spPr bwMode="auto">
          <a:xfrm>
            <a:off x="40179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lvl="0" indent="1588">
              <a:lnSpc>
                <a:spcPts val="1300"/>
              </a:lnSpc>
              <a:buClr>
                <a:srgbClr val="FFE600"/>
              </a:buClr>
              <a:buSzPct val="70000"/>
            </a:pPr>
            <a:endParaRPr lang="nl-NL" sz="1400" dirty="0">
              <a:solidFill>
                <a:srgbClr val="333333"/>
              </a:solidFill>
              <a:latin typeface="EYInterstate Light"/>
            </a:endParaRPr>
          </a:p>
        </p:txBody>
      </p:sp>
      <p:sp>
        <p:nvSpPr>
          <p:cNvPr id="18" name="Rectangle 17"/>
          <p:cNvSpPr/>
          <p:nvPr userDrawn="1"/>
        </p:nvSpPr>
        <p:spPr bwMode="auto">
          <a:xfrm>
            <a:off x="71802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lvl="0" indent="1588">
              <a:lnSpc>
                <a:spcPts val="1300"/>
              </a:lnSpc>
              <a:buClr>
                <a:srgbClr val="FFE600"/>
              </a:buClr>
              <a:buSzPct val="70000"/>
            </a:pPr>
            <a:endParaRPr lang="nl-NL" sz="1400" dirty="0">
              <a:solidFill>
                <a:srgbClr val="333333"/>
              </a:solidFill>
              <a:latin typeface="EYInterstate Light"/>
            </a:endParaRPr>
          </a:p>
        </p:txBody>
      </p:sp>
      <p:sp>
        <p:nvSpPr>
          <p:cNvPr id="26" name="Text Placeholder 10"/>
          <p:cNvSpPr>
            <a:spLocks noGrp="1"/>
          </p:cNvSpPr>
          <p:nvPr userDrawn="1">
            <p:ph type="body" sz="quarter" idx="15" hasCustomPrompt="1"/>
          </p:nvPr>
        </p:nvSpPr>
        <p:spPr>
          <a:xfrm>
            <a:off x="4017963" y="5126182"/>
            <a:ext cx="2794000" cy="15114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answer/outcome</a:t>
            </a:r>
            <a:endParaRPr lang="nl-NL" noProof="0" dirty="0"/>
          </a:p>
        </p:txBody>
      </p:sp>
      <p:sp>
        <p:nvSpPr>
          <p:cNvPr id="27" name="Text Placeholder 10"/>
          <p:cNvSpPr>
            <a:spLocks noGrp="1"/>
          </p:cNvSpPr>
          <p:nvPr userDrawn="1">
            <p:ph type="body" sz="quarter" idx="16" hasCustomPrompt="1"/>
          </p:nvPr>
        </p:nvSpPr>
        <p:spPr>
          <a:xfrm>
            <a:off x="7177088" y="5126183"/>
            <a:ext cx="2794000" cy="1512744"/>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better working world</a:t>
            </a:r>
            <a:endParaRPr lang="nl-NL" noProof="0" dirty="0"/>
          </a:p>
        </p:txBody>
      </p:sp>
      <p:sp>
        <p:nvSpPr>
          <p:cNvPr id="35" name="Content Placeholder 6"/>
          <p:cNvSpPr>
            <a:spLocks noGrp="1"/>
          </p:cNvSpPr>
          <p:nvPr userDrawn="1">
            <p:ph sz="quarter" idx="20" hasCustomPrompt="1"/>
          </p:nvPr>
        </p:nvSpPr>
        <p:spPr bwMode="gray">
          <a:xfrm>
            <a:off x="871249" y="4754563"/>
            <a:ext cx="2795746" cy="293269"/>
          </a:xfrm>
        </p:spPr>
        <p:txBody>
          <a:bodyPr anchor="ctr" anchorCtr="0"/>
          <a:lstStyle>
            <a:lvl1pPr>
              <a:buNone/>
              <a:defRPr sz="1800">
                <a:solidFill>
                  <a:srgbClr val="808080"/>
                </a:solidFill>
                <a:latin typeface="EYInterstate Light"/>
              </a:defRPr>
            </a:lvl1pPr>
          </a:lstStyle>
          <a:p>
            <a:pPr lvl="0"/>
            <a:r>
              <a:rPr lang="nl-NL" noProof="0" dirty="0"/>
              <a:t>Question</a:t>
            </a:r>
          </a:p>
        </p:txBody>
      </p:sp>
      <p:sp>
        <p:nvSpPr>
          <p:cNvPr id="37" name="Content Placeholder 6"/>
          <p:cNvSpPr>
            <a:spLocks noGrp="1"/>
          </p:cNvSpPr>
          <p:nvPr userDrawn="1">
            <p:ph sz="quarter" idx="21" hasCustomPrompt="1"/>
          </p:nvPr>
        </p:nvSpPr>
        <p:spPr bwMode="gray">
          <a:xfrm>
            <a:off x="4019392"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Answer</a:t>
            </a:r>
            <a:r>
              <a:rPr lang="nl-NL" noProof="0" dirty="0"/>
              <a:t>/</a:t>
            </a:r>
            <a:r>
              <a:rPr lang="nl-NL" noProof="0" dirty="0" err="1"/>
              <a:t>outcome</a:t>
            </a:r>
            <a:endParaRPr lang="nl-NL" noProof="0" dirty="0"/>
          </a:p>
        </p:txBody>
      </p:sp>
      <p:sp>
        <p:nvSpPr>
          <p:cNvPr id="38" name="Content Placeholder 6"/>
          <p:cNvSpPr>
            <a:spLocks noGrp="1"/>
          </p:cNvSpPr>
          <p:nvPr userDrawn="1">
            <p:ph sz="quarter" idx="22" hasCustomPrompt="1"/>
          </p:nvPr>
        </p:nvSpPr>
        <p:spPr bwMode="gray">
          <a:xfrm>
            <a:off x="7165811"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Better</a:t>
            </a:r>
            <a:r>
              <a:rPr lang="nl-NL" noProof="0" dirty="0"/>
              <a:t> </a:t>
            </a:r>
            <a:r>
              <a:rPr lang="nl-NL" noProof="0" dirty="0" err="1"/>
              <a:t>working</a:t>
            </a:r>
            <a:r>
              <a:rPr lang="nl-NL" noProof="0" dirty="0"/>
              <a:t> </a:t>
            </a:r>
            <a:r>
              <a:rPr lang="nl-NL" noProof="0" dirty="0" err="1"/>
              <a:t>world</a:t>
            </a:r>
            <a:endParaRPr lang="nl-NL" noProof="0" dirty="0"/>
          </a:p>
        </p:txBody>
      </p:sp>
    </p:spTree>
    <p:extLst>
      <p:ext uri="{BB962C8B-B14F-4D97-AF65-F5344CB8AC3E}">
        <p14:creationId xmlns:p14="http://schemas.microsoft.com/office/powerpoint/2010/main" val="20479404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4705" y="4858812"/>
            <a:ext cx="9089390" cy="1501751"/>
          </a:xfrm>
        </p:spPr>
        <p:txBody>
          <a:bodyPr/>
          <a:lstStyle>
            <a:lvl1pPr algn="l">
              <a:defRPr sz="3308" b="1" cap="none"/>
            </a:lvl1pPr>
          </a:lstStyle>
          <a:p>
            <a:r>
              <a:rPr lang="en-US" dirty="0"/>
              <a:t>Click to edit master title style</a:t>
            </a: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a:t>Click to edit Master text styles</a:t>
            </a:r>
          </a:p>
        </p:txBody>
      </p:sp>
    </p:spTree>
    <p:extLst>
      <p:ext uri="{BB962C8B-B14F-4D97-AF65-F5344CB8AC3E}">
        <p14:creationId xmlns:p14="http://schemas.microsoft.com/office/powerpoint/2010/main" val="33985334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2815" y="1557761"/>
            <a:ext cx="4724774" cy="4983083"/>
          </a:xfrm>
        </p:spPr>
        <p:txBody>
          <a:bodyPr/>
          <a:lstStyle>
            <a:lvl1pPr>
              <a:defRPr sz="2646"/>
            </a:lvl1pPr>
            <a:lvl2pPr>
              <a:defRPr sz="2205"/>
            </a:lvl2pPr>
            <a:lvl3pPr>
              <a:defRPr sz="1985"/>
            </a:lvl3pPr>
            <a:lvl4pPr>
              <a:defRPr sz="1764"/>
            </a:lvl4pPr>
            <a:lvl5pPr>
              <a:defRPr sz="1764"/>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5812" y="1557761"/>
            <a:ext cx="4726631" cy="4983083"/>
          </a:xfrm>
        </p:spPr>
        <p:txBody>
          <a:bodyPr/>
          <a:lstStyle>
            <a:lvl1pPr>
              <a:defRPr sz="2646"/>
            </a:lvl1pPr>
            <a:lvl2pPr>
              <a:defRPr sz="2205"/>
            </a:lvl2pPr>
            <a:lvl3pPr>
              <a:defRPr sz="1985"/>
            </a:lvl3pPr>
            <a:lvl4pPr>
              <a:defRPr sz="1764"/>
            </a:lvl4pPr>
            <a:lvl5pPr>
              <a:defRPr sz="1764"/>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4114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71293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86188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2519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p>
        </p:txBody>
      </p:sp>
      <p:sp>
        <p:nvSpPr>
          <p:cNvPr id="3" name="Content Placeholder 2"/>
          <p:cNvSpPr>
            <a:spLocks noGrp="1"/>
          </p:cNvSpPr>
          <p:nvPr>
            <p:ph idx="1"/>
          </p:nvPr>
        </p:nvSpPr>
        <p:spPr>
          <a:xfrm>
            <a:off x="4180822" y="301051"/>
            <a:ext cx="5977908" cy="6453328"/>
          </a:xfrm>
        </p:spPr>
        <p:txBody>
          <a:bodyPr/>
          <a:lstStyle>
            <a:lvl1pPr>
              <a:defRPr sz="2646"/>
            </a:lvl1pPr>
            <a:lvl2pPr>
              <a:defRPr sz="2205"/>
            </a:lvl2pPr>
            <a:lvl3pPr>
              <a:defRPr sz="1985"/>
            </a:lvl3pPr>
            <a:lvl4pPr>
              <a:defRPr sz="1764"/>
            </a:lvl4pPr>
            <a:lvl5pPr>
              <a:defRPr sz="1764"/>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Tree>
    <p:extLst>
      <p:ext uri="{BB962C8B-B14F-4D97-AF65-F5344CB8AC3E}">
        <p14:creationId xmlns:p14="http://schemas.microsoft.com/office/powerpoint/2010/main" val="9676119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US"/>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Tree>
    <p:extLst>
      <p:ext uri="{BB962C8B-B14F-4D97-AF65-F5344CB8AC3E}">
        <p14:creationId xmlns:p14="http://schemas.microsoft.com/office/powerpoint/2010/main" val="3050982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95313" y="709616"/>
            <a:ext cx="9491664" cy="612000"/>
          </a:xfrm>
        </p:spPr>
        <p:txBody>
          <a:bodyPr/>
          <a:lstStyle>
            <a:lvl1pPr>
              <a:lnSpc>
                <a:spcPct val="90000"/>
              </a:lnSpc>
              <a:defRPr/>
            </a:lvl1pPr>
          </a:lstStyle>
          <a:p>
            <a:r>
              <a:rPr lang="en-US"/>
              <a:t>Click to edit Master title style</a:t>
            </a:r>
            <a:endParaRPr lang="en-GB" dirty="0"/>
          </a:p>
        </p:txBody>
      </p:sp>
    </p:spTree>
    <p:extLst>
      <p:ext uri="{BB962C8B-B14F-4D97-AF65-F5344CB8AC3E}">
        <p14:creationId xmlns:p14="http://schemas.microsoft.com/office/powerpoint/2010/main" val="18093801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67791" y="1160690"/>
            <a:ext cx="6481017" cy="1001167"/>
          </a:xfrm>
        </p:spPr>
        <p:txBody>
          <a:bodyPr tIns="0"/>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559025" y="2192789"/>
            <a:ext cx="6481017" cy="1123688"/>
          </a:xfrm>
        </p:spPr>
        <p:txBody>
          <a:bodyPr/>
          <a:lstStyle>
            <a:lvl1pPr marL="0" indent="0">
              <a:lnSpc>
                <a:spcPct val="85000"/>
              </a:lnSpc>
              <a:buFont typeface="Arial" charset="0"/>
              <a:buNone/>
              <a:defRPr sz="2205"/>
            </a:lvl1pPr>
          </a:lstStyle>
          <a:p>
            <a:r>
              <a:rPr lang="en-US" dirty="0"/>
              <a:t>Click to edit Master subtitle style</a:t>
            </a:r>
          </a:p>
        </p:txBody>
      </p:sp>
      <p:grpSp>
        <p:nvGrpSpPr>
          <p:cNvPr id="7" name="Group 6"/>
          <p:cNvGrpSpPr/>
          <p:nvPr userDrawn="1"/>
        </p:nvGrpSpPr>
        <p:grpSpPr>
          <a:xfrm>
            <a:off x="-1" y="3145494"/>
            <a:ext cx="10693401" cy="3547476"/>
            <a:chOff x="0" y="2492896"/>
            <a:chExt cx="9144001" cy="3217530"/>
          </a:xfrm>
        </p:grpSpPr>
        <p:sp>
          <p:nvSpPr>
            <p:cNvPr id="8" name="Freeform 8"/>
            <p:cNvSpPr>
              <a:spLocks/>
            </p:cNvSpPr>
            <p:nvPr userDrawn="1"/>
          </p:nvSpPr>
          <p:spPr bwMode="gray">
            <a:xfrm>
              <a:off x="2267745" y="2492896"/>
              <a:ext cx="6876256" cy="2387281"/>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1008126" fontAlgn="base">
                <a:spcBef>
                  <a:spcPct val="0"/>
                </a:spcBef>
                <a:spcAft>
                  <a:spcPct val="0"/>
                </a:spcAft>
              </a:pPr>
              <a:endParaRPr lang="en-GB" sz="1985">
                <a:solidFill>
                  <a:srgbClr val="646464"/>
                </a:solidFill>
              </a:endParaRPr>
            </a:p>
          </p:txBody>
        </p:sp>
        <p:sp>
          <p:nvSpPr>
            <p:cNvPr id="9" name="AutoShape 89"/>
            <p:cNvSpPr>
              <a:spLocks noChangeAspect="1" noChangeArrowheads="1"/>
            </p:cNvSpPr>
            <p:nvPr userDrawn="1"/>
          </p:nvSpPr>
          <p:spPr bwMode="gray">
            <a:xfrm rot="5400000">
              <a:off x="485902" y="3910071"/>
              <a:ext cx="1314453" cy="2286258"/>
            </a:xfrm>
            <a:custGeom>
              <a:avLst/>
              <a:gdLst>
                <a:gd name="connsiteX0" fmla="*/ 0 w 3313112"/>
                <a:gd name="connsiteY0" fmla="*/ 2279114 h 2279114"/>
                <a:gd name="connsiteX1" fmla="*/ 2509749 w 3313112"/>
                <a:gd name="connsiteY1" fmla="*/ 0 h 2279114"/>
                <a:gd name="connsiteX2" fmla="*/ 3313112 w 3313112"/>
                <a:gd name="connsiteY2" fmla="*/ 2279114 h 2279114"/>
                <a:gd name="connsiteX3" fmla="*/ 0 w 3313112"/>
                <a:gd name="connsiteY3" fmla="*/ 2279114 h 2279114"/>
                <a:gd name="connsiteX0" fmla="*/ 0 w 919162"/>
                <a:gd name="connsiteY0" fmla="*/ 2209264 h 2279114"/>
                <a:gd name="connsiteX1" fmla="*/ 115799 w 919162"/>
                <a:gd name="connsiteY1" fmla="*/ 0 h 2279114"/>
                <a:gd name="connsiteX2" fmla="*/ 919162 w 919162"/>
                <a:gd name="connsiteY2" fmla="*/ 2279114 h 2279114"/>
                <a:gd name="connsiteX3" fmla="*/ 0 w 919162"/>
                <a:gd name="connsiteY3" fmla="*/ 2209264 h 2279114"/>
                <a:gd name="connsiteX0" fmla="*/ 0 w 1283493"/>
                <a:gd name="connsiteY0" fmla="*/ 2278320 h 2279114"/>
                <a:gd name="connsiteX1" fmla="*/ 480130 w 1283493"/>
                <a:gd name="connsiteY1" fmla="*/ 0 h 2279114"/>
                <a:gd name="connsiteX2" fmla="*/ 1283493 w 1283493"/>
                <a:gd name="connsiteY2" fmla="*/ 2279114 h 2279114"/>
                <a:gd name="connsiteX3" fmla="*/ 0 w 1283493"/>
                <a:gd name="connsiteY3" fmla="*/ 2278320 h 2279114"/>
                <a:gd name="connsiteX0" fmla="*/ 0 w 1309690"/>
                <a:gd name="connsiteY0" fmla="*/ 2278320 h 2286258"/>
                <a:gd name="connsiteX1" fmla="*/ 480130 w 1309690"/>
                <a:gd name="connsiteY1" fmla="*/ 0 h 2286258"/>
                <a:gd name="connsiteX2" fmla="*/ 1309690 w 1309690"/>
                <a:gd name="connsiteY2" fmla="*/ 2286258 h 2286258"/>
                <a:gd name="connsiteX3" fmla="*/ 0 w 1309690"/>
                <a:gd name="connsiteY3" fmla="*/ 2278320 h 2286258"/>
                <a:gd name="connsiteX0" fmla="*/ 0 w 1312072"/>
                <a:gd name="connsiteY0" fmla="*/ 2280701 h 2286258"/>
                <a:gd name="connsiteX1" fmla="*/ 482512 w 1312072"/>
                <a:gd name="connsiteY1" fmla="*/ 0 h 2286258"/>
                <a:gd name="connsiteX2" fmla="*/ 1312072 w 1312072"/>
                <a:gd name="connsiteY2" fmla="*/ 2286258 h 2286258"/>
                <a:gd name="connsiteX3" fmla="*/ 0 w 1312072"/>
                <a:gd name="connsiteY3" fmla="*/ 2280701 h 2286258"/>
                <a:gd name="connsiteX0" fmla="*/ 0 w 1314453"/>
                <a:gd name="connsiteY0" fmla="*/ 2283082 h 2286258"/>
                <a:gd name="connsiteX1" fmla="*/ 484893 w 1314453"/>
                <a:gd name="connsiteY1" fmla="*/ 0 h 2286258"/>
                <a:gd name="connsiteX2" fmla="*/ 1314453 w 1314453"/>
                <a:gd name="connsiteY2" fmla="*/ 2286258 h 2286258"/>
                <a:gd name="connsiteX3" fmla="*/ 0 w 1314453"/>
                <a:gd name="connsiteY3" fmla="*/ 2283082 h 2286258"/>
              </a:gdLst>
              <a:ahLst/>
              <a:cxnLst>
                <a:cxn ang="0">
                  <a:pos x="connsiteX0" y="connsiteY0"/>
                </a:cxn>
                <a:cxn ang="0">
                  <a:pos x="connsiteX1" y="connsiteY1"/>
                </a:cxn>
                <a:cxn ang="0">
                  <a:pos x="connsiteX2" y="connsiteY2"/>
                </a:cxn>
                <a:cxn ang="0">
                  <a:pos x="connsiteX3" y="connsiteY3"/>
                </a:cxn>
              </a:cxnLst>
              <a:rect l="l" t="t" r="r" b="b"/>
              <a:pathLst>
                <a:path w="1314453" h="2286258">
                  <a:moveTo>
                    <a:pt x="0" y="2283082"/>
                  </a:moveTo>
                  <a:lnTo>
                    <a:pt x="484893" y="0"/>
                  </a:lnTo>
                  <a:lnTo>
                    <a:pt x="1314453" y="2286258"/>
                  </a:lnTo>
                  <a:lnTo>
                    <a:pt x="0" y="2283082"/>
                  </a:lnTo>
                  <a:close/>
                </a:path>
              </a:pathLst>
            </a:custGeom>
            <a:blipFill dpi="0" rotWithShape="0">
              <a:blip r:embed="rId2" cstate="print"/>
              <a:srcRect/>
              <a:stretch>
                <a:fillRect/>
              </a:stretch>
            </a:blipFill>
            <a:ln w="9525">
              <a:noFill/>
              <a:miter lim="800000"/>
              <a:headEnd/>
              <a:tailEnd/>
            </a:ln>
            <a:effectLst/>
          </p:spPr>
          <p:txBody>
            <a:bodyPr rot="10800000" vert="eaVert" wrap="none" lIns="0" tIns="0" rIns="0" bIns="0" anchor="ctr"/>
            <a:lstStyle/>
            <a:p>
              <a:pPr defTabSz="1008126" fontAlgn="base">
                <a:spcBef>
                  <a:spcPct val="0"/>
                </a:spcBef>
                <a:spcAft>
                  <a:spcPct val="0"/>
                </a:spcAft>
              </a:pPr>
              <a:endParaRPr lang="en-GB" sz="1985" dirty="0">
                <a:solidFill>
                  <a:srgbClr val="646464"/>
                </a:solidFill>
              </a:endParaRPr>
            </a:p>
          </p:txBody>
        </p:sp>
      </p:grpSp>
    </p:spTree>
    <p:extLst>
      <p:ext uri="{BB962C8B-B14F-4D97-AF65-F5344CB8AC3E}">
        <p14:creationId xmlns:p14="http://schemas.microsoft.com/office/powerpoint/2010/main" val="8453228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FF1098DD-5D7E-4F88-93C0-774A4C5C9255}" type="slidenum">
              <a:rPr lang="en-US"/>
              <a:pPr/>
              <a:t>‹#›</a:t>
            </a:fld>
            <a:endParaRPr lang="en-US"/>
          </a:p>
        </p:txBody>
      </p:sp>
      <p:sp>
        <p:nvSpPr>
          <p:cNvPr id="6" name="Date Placeholder 5"/>
          <p:cNvSpPr>
            <a:spLocks noGrp="1"/>
          </p:cNvSpPr>
          <p:nvPr>
            <p:ph type="dt" sz="half" idx="12"/>
          </p:nvPr>
        </p:nvSpPr>
        <p:spPr>
          <a:xfrm>
            <a:off x="538383" y="7078182"/>
            <a:ext cx="1507472" cy="218787"/>
          </a:xfrm>
          <a:prstGeom prst="rect">
            <a:avLst/>
          </a:prstGeom>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0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188" y="1727200"/>
            <a:ext cx="9107487"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7" name="Title 6"/>
          <p:cNvSpPr>
            <a:spLocks noGrp="1"/>
          </p:cNvSpPr>
          <p:nvPr>
            <p:ph type="title"/>
          </p:nvPr>
        </p:nvSpPr>
        <p:spPr bwMode="gray">
          <a:xfrm>
            <a:off x="865588"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Mixed Text">
    <p:spTree>
      <p:nvGrpSpPr>
        <p:cNvPr id="1" name=""/>
        <p:cNvGrpSpPr/>
        <p:nvPr/>
      </p:nvGrpSpPr>
      <p:grpSpPr>
        <a:xfrm>
          <a:off x="0" y="0"/>
          <a:ext cx="0" cy="0"/>
          <a:chOff x="0" y="0"/>
          <a:chExt cx="0" cy="0"/>
        </a:xfrm>
      </p:grpSpPr>
      <p:sp>
        <p:nvSpPr>
          <p:cNvPr id="2" name="Title 1"/>
          <p:cNvSpPr>
            <a:spLocks noGrp="1"/>
          </p:cNvSpPr>
          <p:nvPr>
            <p:ph type="title"/>
          </p:nvPr>
        </p:nvSpPr>
        <p:spPr>
          <a:xfrm>
            <a:off x="377355" y="525337"/>
            <a:ext cx="9627773" cy="952159"/>
          </a:xfrm>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395549" indent="-392049">
              <a:defRPr sz="2646"/>
            </a:lvl2pPr>
            <a:lvl3pPr marL="787598" indent="-399050">
              <a:defRPr sz="2205"/>
            </a:lvl3pPr>
            <a:lvl4pPr marL="1184899" indent="-395549">
              <a:defRPr sz="1985"/>
            </a:lvl4pPr>
            <a:lvl5pPr marL="1580448" indent="-393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67848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4705" y="4858812"/>
            <a:ext cx="9089390" cy="1501751"/>
          </a:xfrm>
        </p:spPr>
        <p:txBody>
          <a:bodyPr/>
          <a:lstStyle>
            <a:lvl1pPr algn="l">
              <a:defRPr sz="3308" b="1" cap="none"/>
            </a:lvl1pPr>
          </a:lstStyle>
          <a:p>
            <a:r>
              <a:rPr lang="en-US" dirty="0"/>
              <a:t>Click to edit master title style</a:t>
            </a: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a:t>Click to edit Master text styles</a:t>
            </a:r>
          </a:p>
        </p:txBody>
      </p:sp>
      <p:sp>
        <p:nvSpPr>
          <p:cNvPr id="4" name="Footer Placeholder 3"/>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545CEE2E-06B8-47F0-85B2-7FE559EEF5BD}" type="slidenum">
              <a:rPr lang="en-US"/>
              <a:pPr/>
              <a:t>‹#›</a:t>
            </a:fld>
            <a:endParaRPr lang="en-US"/>
          </a:p>
        </p:txBody>
      </p:sp>
      <p:sp>
        <p:nvSpPr>
          <p:cNvPr id="6" name="Date Placeholder 5"/>
          <p:cNvSpPr>
            <a:spLocks noGrp="1"/>
          </p:cNvSpPr>
          <p:nvPr>
            <p:ph type="dt" sz="half" idx="12"/>
          </p:nvPr>
        </p:nvSpPr>
        <p:spPr>
          <a:xfrm>
            <a:off x="538383" y="7078182"/>
            <a:ext cx="1507472" cy="218787"/>
          </a:xfrm>
          <a:prstGeom prst="rect">
            <a:avLst/>
          </a:prstGeom>
        </p:spPr>
        <p:txBody>
          <a:bodyPr/>
          <a:lstStyle>
            <a:lvl1pPr>
              <a:defRPr/>
            </a:lvl1pPr>
          </a:lstStyle>
          <a:p>
            <a:endParaRPr lang="en-US" dirty="0"/>
          </a:p>
        </p:txBody>
      </p:sp>
      <p:pic>
        <p:nvPicPr>
          <p:cNvPr id="7"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75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2815" y="1557761"/>
            <a:ext cx="4724774" cy="4983083"/>
          </a:xfrm>
        </p:spPr>
        <p:txBody>
          <a:bodyPr/>
          <a:lstStyle>
            <a:lvl1pPr>
              <a:defRPr sz="2646"/>
            </a:lvl1pPr>
            <a:lvl2pPr>
              <a:defRPr sz="2205"/>
            </a:lvl2pPr>
            <a:lvl3pPr>
              <a:defRPr sz="1985"/>
            </a:lvl3pPr>
            <a:lvl4pPr>
              <a:defRPr sz="1764"/>
            </a:lvl4pPr>
            <a:lvl5pPr>
              <a:defRPr sz="1764"/>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5812" y="1557761"/>
            <a:ext cx="4726631" cy="4983083"/>
          </a:xfrm>
        </p:spPr>
        <p:txBody>
          <a:bodyPr/>
          <a:lstStyle>
            <a:lvl1pPr>
              <a:defRPr sz="2646"/>
            </a:lvl1pPr>
            <a:lvl2pPr>
              <a:defRPr sz="2205"/>
            </a:lvl2pPr>
            <a:lvl3pPr>
              <a:defRPr sz="1985"/>
            </a:lvl3pPr>
            <a:lvl4pPr>
              <a:defRPr sz="1764"/>
            </a:lvl4pPr>
            <a:lvl5pPr>
              <a:defRPr sz="1764"/>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A986B50D-09A7-476C-A7C1-495450B64565}" type="slidenum">
              <a:rPr lang="en-US"/>
              <a:pPr/>
              <a:t>‹#›</a:t>
            </a:fld>
            <a:endParaRPr lang="en-US"/>
          </a:p>
        </p:txBody>
      </p:sp>
      <p:sp>
        <p:nvSpPr>
          <p:cNvPr id="7" name="Date Placeholder 6"/>
          <p:cNvSpPr>
            <a:spLocks noGrp="1"/>
          </p:cNvSpPr>
          <p:nvPr>
            <p:ph type="dt" sz="half" idx="12"/>
          </p:nvPr>
        </p:nvSpPr>
        <p:spPr>
          <a:xfrm>
            <a:off x="538383" y="7078182"/>
            <a:ext cx="1507472" cy="218787"/>
          </a:xfrm>
          <a:prstGeom prst="rect">
            <a:avLst/>
          </a:prstGeom>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04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8" name="Slide Number Placeholder 7"/>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5788CF68-3010-4918-B29C-A8497CC80BED}" type="slidenum">
              <a:rPr lang="en-US"/>
              <a:pPr/>
              <a:t>‹#›</a:t>
            </a:fld>
            <a:endParaRPr lang="en-US"/>
          </a:p>
        </p:txBody>
      </p:sp>
      <p:sp>
        <p:nvSpPr>
          <p:cNvPr id="9" name="Date Placeholder 8"/>
          <p:cNvSpPr>
            <a:spLocks noGrp="1"/>
          </p:cNvSpPr>
          <p:nvPr>
            <p:ph type="dt" sz="half" idx="12"/>
          </p:nvPr>
        </p:nvSpPr>
        <p:spPr>
          <a:xfrm>
            <a:off x="538383" y="7078182"/>
            <a:ext cx="1507472" cy="218787"/>
          </a:xfrm>
          <a:prstGeom prst="rect">
            <a:avLst/>
          </a:prstGeom>
        </p:spPr>
        <p:txBody>
          <a:bodyPr/>
          <a:lstStyle>
            <a:lvl1pPr>
              <a:defRPr/>
            </a:lvl1pPr>
          </a:lstStyle>
          <a:p>
            <a:endParaRPr lang="en-US"/>
          </a:p>
        </p:txBody>
      </p:sp>
      <p:pic>
        <p:nvPicPr>
          <p:cNvPr id="10"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264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4" name="Slide Number Placeholder 3"/>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ED27493E-F750-466F-8D83-D20832369FEE}" type="slidenum">
              <a:rPr lang="en-US"/>
              <a:pPr/>
              <a:t>‹#›</a:t>
            </a:fld>
            <a:endParaRPr lang="en-US"/>
          </a:p>
        </p:txBody>
      </p:sp>
      <p:sp>
        <p:nvSpPr>
          <p:cNvPr id="5" name="Date Placeholder 4"/>
          <p:cNvSpPr>
            <a:spLocks noGrp="1"/>
          </p:cNvSpPr>
          <p:nvPr>
            <p:ph type="dt" sz="half" idx="12"/>
          </p:nvPr>
        </p:nvSpPr>
        <p:spPr>
          <a:xfrm>
            <a:off x="538383" y="7078182"/>
            <a:ext cx="1507472" cy="218787"/>
          </a:xfrm>
          <a:prstGeom prst="rect">
            <a:avLst/>
          </a:prstGeom>
        </p:spPr>
        <p:txBody>
          <a:bodyPr/>
          <a:lstStyle>
            <a:lvl1pPr>
              <a:defRPr/>
            </a:lvl1pPr>
          </a:lstStyle>
          <a:p>
            <a:endParaRPr lang="en-US"/>
          </a:p>
        </p:txBody>
      </p:sp>
      <p:pic>
        <p:nvPicPr>
          <p:cNvPr id="6"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396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3" name="Slide Number Placeholder 2"/>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EAB6E62E-07C8-4ACD-8ED3-B4B0974606F6}" type="slidenum">
              <a:rPr lang="en-US"/>
              <a:pPr/>
              <a:t>‹#›</a:t>
            </a:fld>
            <a:endParaRPr lang="en-US"/>
          </a:p>
        </p:txBody>
      </p:sp>
      <p:sp>
        <p:nvSpPr>
          <p:cNvPr id="4" name="Date Placeholder 3"/>
          <p:cNvSpPr>
            <a:spLocks noGrp="1"/>
          </p:cNvSpPr>
          <p:nvPr>
            <p:ph type="dt" sz="half" idx="12"/>
          </p:nvPr>
        </p:nvSpPr>
        <p:spPr>
          <a:xfrm>
            <a:off x="538383" y="7078182"/>
            <a:ext cx="1507472" cy="218787"/>
          </a:xfrm>
          <a:prstGeom prst="rect">
            <a:avLst/>
          </a:prstGeom>
        </p:spPr>
        <p:txBody>
          <a:bodyPr/>
          <a:lstStyle>
            <a:lvl1pPr>
              <a:defRPr/>
            </a:lvl1pPr>
          </a:lstStyle>
          <a:p>
            <a:endParaRPr lang="en-US"/>
          </a:p>
        </p:txBody>
      </p:sp>
      <p:pic>
        <p:nvPicPr>
          <p:cNvPr id="5"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058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p>
        </p:txBody>
      </p:sp>
      <p:sp>
        <p:nvSpPr>
          <p:cNvPr id="3" name="Content Placeholder 2"/>
          <p:cNvSpPr>
            <a:spLocks noGrp="1"/>
          </p:cNvSpPr>
          <p:nvPr>
            <p:ph idx="1"/>
          </p:nvPr>
        </p:nvSpPr>
        <p:spPr>
          <a:xfrm>
            <a:off x="4180822" y="301051"/>
            <a:ext cx="5977908" cy="6453328"/>
          </a:xfrm>
        </p:spPr>
        <p:txBody>
          <a:bodyPr/>
          <a:lstStyle>
            <a:lvl1pPr>
              <a:defRPr sz="2646"/>
            </a:lvl1pPr>
            <a:lvl2pPr>
              <a:defRPr sz="2205"/>
            </a:lvl2pPr>
            <a:lvl3pPr>
              <a:defRPr sz="1985"/>
            </a:lvl3pPr>
            <a:lvl4pPr>
              <a:defRPr sz="1764"/>
            </a:lvl4pPr>
            <a:lvl5pPr>
              <a:defRPr sz="1764"/>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Footer Placeholder 4"/>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2649A26A-E1B8-492C-B223-90850CF0CF83}" type="slidenum">
              <a:rPr lang="en-US"/>
              <a:pPr/>
              <a:t>‹#›</a:t>
            </a:fld>
            <a:endParaRPr lang="en-US"/>
          </a:p>
        </p:txBody>
      </p:sp>
      <p:sp>
        <p:nvSpPr>
          <p:cNvPr id="7" name="Date Placeholder 6"/>
          <p:cNvSpPr>
            <a:spLocks noGrp="1"/>
          </p:cNvSpPr>
          <p:nvPr>
            <p:ph type="dt" sz="half" idx="12"/>
          </p:nvPr>
        </p:nvSpPr>
        <p:spPr>
          <a:xfrm>
            <a:off x="538383" y="7078182"/>
            <a:ext cx="1507472" cy="218787"/>
          </a:xfrm>
          <a:prstGeom prst="rect">
            <a:avLst/>
          </a:prstGeom>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457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US"/>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Footer Placeholder 4"/>
          <p:cNvSpPr>
            <a:spLocks noGrp="1"/>
          </p:cNvSpPr>
          <p:nvPr>
            <p:ph type="ftr" sz="quarter" idx="10"/>
          </p:nvPr>
        </p:nvSpPr>
        <p:spPr>
          <a:xfrm>
            <a:off x="3248863" y="7078182"/>
            <a:ext cx="2407872" cy="218787"/>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2259353" y="7078182"/>
            <a:ext cx="774157" cy="218787"/>
          </a:xfrm>
          <a:prstGeom prst="rect">
            <a:avLst/>
          </a:prstGeom>
        </p:spPr>
        <p:txBody>
          <a:bodyPr/>
          <a:lstStyle>
            <a:lvl1pPr>
              <a:defRPr/>
            </a:lvl1pPr>
          </a:lstStyle>
          <a:p>
            <a:r>
              <a:rPr lang="en-US"/>
              <a:t>Pagina </a:t>
            </a:r>
            <a:fld id="{4DC38BC4-9767-4070-BA9D-8C0F4A3DA6C8}" type="slidenum">
              <a:rPr lang="en-US"/>
              <a:pPr/>
              <a:t>‹#›</a:t>
            </a:fld>
            <a:endParaRPr lang="en-US"/>
          </a:p>
        </p:txBody>
      </p:sp>
      <p:sp>
        <p:nvSpPr>
          <p:cNvPr id="7" name="Date Placeholder 6"/>
          <p:cNvSpPr>
            <a:spLocks noGrp="1"/>
          </p:cNvSpPr>
          <p:nvPr>
            <p:ph type="dt" sz="half" idx="12"/>
          </p:nvPr>
        </p:nvSpPr>
        <p:spPr>
          <a:xfrm>
            <a:off x="538383" y="7078182"/>
            <a:ext cx="1507472" cy="218787"/>
          </a:xfrm>
          <a:prstGeom prst="rect">
            <a:avLst/>
          </a:prstGeom>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275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95313" y="709616"/>
            <a:ext cx="9491664" cy="612000"/>
          </a:xfrm>
        </p:spPr>
        <p:txBody>
          <a:bodyPr/>
          <a:lstStyle>
            <a:lvl1pPr>
              <a:lnSpc>
                <a:spcPct val="90000"/>
              </a:lnSpc>
              <a:defRPr/>
            </a:lvl1pPr>
          </a:lstStyle>
          <a:p>
            <a:r>
              <a:rPr lang="en-US"/>
              <a:t>Click to edit Master title style</a:t>
            </a:r>
            <a:endParaRPr lang="en-GB" dirty="0"/>
          </a:p>
        </p:txBody>
      </p:sp>
      <p:sp>
        <p:nvSpPr>
          <p:cNvPr id="4" name="Footer Placeholder 4"/>
          <p:cNvSpPr>
            <a:spLocks noGrp="1"/>
          </p:cNvSpPr>
          <p:nvPr>
            <p:ph type="ftr" sz="quarter" idx="15"/>
          </p:nvPr>
        </p:nvSpPr>
        <p:spPr bwMode="gray">
          <a:xfrm>
            <a:off x="3588602" y="7051929"/>
            <a:ext cx="5931495" cy="166277"/>
          </a:xfrm>
          <a:prstGeom prst="rect">
            <a:avLst/>
          </a:prstGeom>
        </p:spPr>
        <p:txBody>
          <a:bodyPr/>
          <a:lstStyle>
            <a:lvl1pPr>
              <a:defRPr/>
            </a:lvl1pPr>
          </a:lstStyle>
          <a:p>
            <a:pPr>
              <a:defRPr/>
            </a:pPr>
            <a:endParaRPr lang="en-GB" dirty="0"/>
          </a:p>
        </p:txBody>
      </p:sp>
      <p:sp>
        <p:nvSpPr>
          <p:cNvPr id="5" name="Slide Number Placeholder 5"/>
          <p:cNvSpPr>
            <a:spLocks noGrp="1"/>
          </p:cNvSpPr>
          <p:nvPr>
            <p:ph type="sldNum" sz="quarter" idx="16"/>
          </p:nvPr>
        </p:nvSpPr>
        <p:spPr bwMode="gray">
          <a:xfrm>
            <a:off x="9614779" y="7051929"/>
            <a:ext cx="471549" cy="155775"/>
          </a:xfrm>
          <a:prstGeom prst="rect">
            <a:avLst/>
          </a:prstGeom>
        </p:spPr>
        <p:txBody>
          <a:bodyPr/>
          <a:lstStyle>
            <a:lvl1pPr>
              <a:defRPr/>
            </a:lvl1pPr>
          </a:lstStyle>
          <a:p>
            <a:pPr>
              <a:defRPr/>
            </a:pPr>
            <a:fld id="{74316A1F-BDC1-4688-9DD5-64B06A9A4EFE}" type="slidenum">
              <a:rPr lang="en-GB"/>
              <a:pPr>
                <a:defRPr/>
              </a:pPr>
              <a:t>‹#›</a:t>
            </a:fld>
            <a:endParaRPr lang="en-GB"/>
          </a:p>
        </p:txBody>
      </p:sp>
    </p:spTree>
    <p:extLst>
      <p:ext uri="{BB962C8B-B14F-4D97-AF65-F5344CB8AC3E}">
        <p14:creationId xmlns:p14="http://schemas.microsoft.com/office/powerpoint/2010/main" val="27626512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67791" y="1160690"/>
            <a:ext cx="6481017" cy="1001167"/>
          </a:xfrm>
        </p:spPr>
        <p:txBody>
          <a:bodyPr tIns="0"/>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559025" y="2192789"/>
            <a:ext cx="6481017" cy="1123688"/>
          </a:xfrm>
        </p:spPr>
        <p:txBody>
          <a:bodyPr/>
          <a:lstStyle>
            <a:lvl1pPr marL="0" indent="0">
              <a:lnSpc>
                <a:spcPct val="85000"/>
              </a:lnSpc>
              <a:buFont typeface="Arial" charset="0"/>
              <a:buNone/>
              <a:defRPr sz="2205"/>
            </a:lvl1pPr>
          </a:lstStyle>
          <a:p>
            <a:r>
              <a:rPr lang="en-US" dirty="0"/>
              <a:t>Click to edit Master subtitle style</a:t>
            </a:r>
          </a:p>
        </p:txBody>
      </p:sp>
      <p:pic>
        <p:nvPicPr>
          <p:cNvPr id="10" name="Picture 9" descr="logo_alert.jpg"/>
          <p:cNvPicPr>
            <a:picLocks noChangeAspect="1"/>
          </p:cNvPicPr>
          <p:nvPr userDrawn="1"/>
        </p:nvPicPr>
        <p:blipFill>
          <a:blip r:embed="rId2" cstate="print"/>
          <a:stretch>
            <a:fillRect/>
          </a:stretch>
        </p:blipFill>
        <p:spPr>
          <a:xfrm>
            <a:off x="2664884" y="6718142"/>
            <a:ext cx="1267479" cy="489812"/>
          </a:xfrm>
          <a:prstGeom prst="rect">
            <a:avLst/>
          </a:prstGeom>
        </p:spPr>
      </p:pic>
      <p:grpSp>
        <p:nvGrpSpPr>
          <p:cNvPr id="7" name="Group 6"/>
          <p:cNvGrpSpPr/>
          <p:nvPr userDrawn="1"/>
        </p:nvGrpSpPr>
        <p:grpSpPr>
          <a:xfrm>
            <a:off x="-1" y="3145494"/>
            <a:ext cx="10693401" cy="3547476"/>
            <a:chOff x="0" y="2492896"/>
            <a:chExt cx="9144001" cy="3217530"/>
          </a:xfrm>
        </p:grpSpPr>
        <p:sp>
          <p:nvSpPr>
            <p:cNvPr id="8" name="Freeform 8"/>
            <p:cNvSpPr>
              <a:spLocks/>
            </p:cNvSpPr>
            <p:nvPr userDrawn="1"/>
          </p:nvSpPr>
          <p:spPr bwMode="gray">
            <a:xfrm>
              <a:off x="2267745" y="2492896"/>
              <a:ext cx="6876256" cy="2387281"/>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1008126" fontAlgn="base">
                <a:spcBef>
                  <a:spcPct val="0"/>
                </a:spcBef>
                <a:spcAft>
                  <a:spcPct val="0"/>
                </a:spcAft>
              </a:pPr>
              <a:endParaRPr lang="en-GB" sz="1985">
                <a:solidFill>
                  <a:srgbClr val="646464"/>
                </a:solidFill>
              </a:endParaRPr>
            </a:p>
          </p:txBody>
        </p:sp>
        <p:sp>
          <p:nvSpPr>
            <p:cNvPr id="9" name="AutoShape 89"/>
            <p:cNvSpPr>
              <a:spLocks noChangeAspect="1" noChangeArrowheads="1"/>
            </p:cNvSpPr>
            <p:nvPr userDrawn="1"/>
          </p:nvSpPr>
          <p:spPr bwMode="gray">
            <a:xfrm rot="5400000">
              <a:off x="485902" y="3910071"/>
              <a:ext cx="1314453" cy="2286258"/>
            </a:xfrm>
            <a:custGeom>
              <a:avLst/>
              <a:gdLst>
                <a:gd name="connsiteX0" fmla="*/ 0 w 3313112"/>
                <a:gd name="connsiteY0" fmla="*/ 2279114 h 2279114"/>
                <a:gd name="connsiteX1" fmla="*/ 2509749 w 3313112"/>
                <a:gd name="connsiteY1" fmla="*/ 0 h 2279114"/>
                <a:gd name="connsiteX2" fmla="*/ 3313112 w 3313112"/>
                <a:gd name="connsiteY2" fmla="*/ 2279114 h 2279114"/>
                <a:gd name="connsiteX3" fmla="*/ 0 w 3313112"/>
                <a:gd name="connsiteY3" fmla="*/ 2279114 h 2279114"/>
                <a:gd name="connsiteX0" fmla="*/ 0 w 919162"/>
                <a:gd name="connsiteY0" fmla="*/ 2209264 h 2279114"/>
                <a:gd name="connsiteX1" fmla="*/ 115799 w 919162"/>
                <a:gd name="connsiteY1" fmla="*/ 0 h 2279114"/>
                <a:gd name="connsiteX2" fmla="*/ 919162 w 919162"/>
                <a:gd name="connsiteY2" fmla="*/ 2279114 h 2279114"/>
                <a:gd name="connsiteX3" fmla="*/ 0 w 919162"/>
                <a:gd name="connsiteY3" fmla="*/ 2209264 h 2279114"/>
                <a:gd name="connsiteX0" fmla="*/ 0 w 1283493"/>
                <a:gd name="connsiteY0" fmla="*/ 2278320 h 2279114"/>
                <a:gd name="connsiteX1" fmla="*/ 480130 w 1283493"/>
                <a:gd name="connsiteY1" fmla="*/ 0 h 2279114"/>
                <a:gd name="connsiteX2" fmla="*/ 1283493 w 1283493"/>
                <a:gd name="connsiteY2" fmla="*/ 2279114 h 2279114"/>
                <a:gd name="connsiteX3" fmla="*/ 0 w 1283493"/>
                <a:gd name="connsiteY3" fmla="*/ 2278320 h 2279114"/>
                <a:gd name="connsiteX0" fmla="*/ 0 w 1309690"/>
                <a:gd name="connsiteY0" fmla="*/ 2278320 h 2286258"/>
                <a:gd name="connsiteX1" fmla="*/ 480130 w 1309690"/>
                <a:gd name="connsiteY1" fmla="*/ 0 h 2286258"/>
                <a:gd name="connsiteX2" fmla="*/ 1309690 w 1309690"/>
                <a:gd name="connsiteY2" fmla="*/ 2286258 h 2286258"/>
                <a:gd name="connsiteX3" fmla="*/ 0 w 1309690"/>
                <a:gd name="connsiteY3" fmla="*/ 2278320 h 2286258"/>
                <a:gd name="connsiteX0" fmla="*/ 0 w 1312072"/>
                <a:gd name="connsiteY0" fmla="*/ 2280701 h 2286258"/>
                <a:gd name="connsiteX1" fmla="*/ 482512 w 1312072"/>
                <a:gd name="connsiteY1" fmla="*/ 0 h 2286258"/>
                <a:gd name="connsiteX2" fmla="*/ 1312072 w 1312072"/>
                <a:gd name="connsiteY2" fmla="*/ 2286258 h 2286258"/>
                <a:gd name="connsiteX3" fmla="*/ 0 w 1312072"/>
                <a:gd name="connsiteY3" fmla="*/ 2280701 h 2286258"/>
                <a:gd name="connsiteX0" fmla="*/ 0 w 1314453"/>
                <a:gd name="connsiteY0" fmla="*/ 2283082 h 2286258"/>
                <a:gd name="connsiteX1" fmla="*/ 484893 w 1314453"/>
                <a:gd name="connsiteY1" fmla="*/ 0 h 2286258"/>
                <a:gd name="connsiteX2" fmla="*/ 1314453 w 1314453"/>
                <a:gd name="connsiteY2" fmla="*/ 2286258 h 2286258"/>
                <a:gd name="connsiteX3" fmla="*/ 0 w 1314453"/>
                <a:gd name="connsiteY3" fmla="*/ 2283082 h 2286258"/>
              </a:gdLst>
              <a:ahLst/>
              <a:cxnLst>
                <a:cxn ang="0">
                  <a:pos x="connsiteX0" y="connsiteY0"/>
                </a:cxn>
                <a:cxn ang="0">
                  <a:pos x="connsiteX1" y="connsiteY1"/>
                </a:cxn>
                <a:cxn ang="0">
                  <a:pos x="connsiteX2" y="connsiteY2"/>
                </a:cxn>
                <a:cxn ang="0">
                  <a:pos x="connsiteX3" y="connsiteY3"/>
                </a:cxn>
              </a:cxnLst>
              <a:rect l="l" t="t" r="r" b="b"/>
              <a:pathLst>
                <a:path w="1314453" h="2286258">
                  <a:moveTo>
                    <a:pt x="0" y="2283082"/>
                  </a:moveTo>
                  <a:lnTo>
                    <a:pt x="484893" y="0"/>
                  </a:lnTo>
                  <a:lnTo>
                    <a:pt x="1314453" y="2286258"/>
                  </a:lnTo>
                  <a:lnTo>
                    <a:pt x="0" y="2283082"/>
                  </a:lnTo>
                  <a:close/>
                </a:path>
              </a:pathLst>
            </a:custGeom>
            <a:blipFill dpi="0" rotWithShape="0">
              <a:blip r:embed="rId3" cstate="print"/>
              <a:srcRect/>
              <a:stretch>
                <a:fillRect/>
              </a:stretch>
            </a:blipFill>
            <a:ln w="9525">
              <a:noFill/>
              <a:miter lim="800000"/>
              <a:headEnd/>
              <a:tailEnd/>
            </a:ln>
            <a:effectLst/>
          </p:spPr>
          <p:txBody>
            <a:bodyPr rot="10800000" vert="eaVert" wrap="none" lIns="0" tIns="0" rIns="0" bIns="0" anchor="ctr"/>
            <a:lstStyle/>
            <a:p>
              <a:pPr defTabSz="1008126" fontAlgn="base">
                <a:spcBef>
                  <a:spcPct val="0"/>
                </a:spcBef>
                <a:spcAft>
                  <a:spcPct val="0"/>
                </a:spcAft>
              </a:pPr>
              <a:endParaRPr lang="en-GB" sz="1985" dirty="0">
                <a:solidFill>
                  <a:srgbClr val="646464"/>
                </a:solidFill>
              </a:endParaRPr>
            </a:p>
          </p:txBody>
        </p:sp>
      </p:grpSp>
      <p:pic>
        <p:nvPicPr>
          <p:cNvPr id="12" name="Picture 2" descr="C:\Users\x81870\Desktop\EY_Logo2_grey_CMYK.e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25698" y="6739645"/>
            <a:ext cx="1148420" cy="82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9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4778325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a:t>Pagina </a:t>
            </a:r>
            <a:fld id="{FF1098DD-5D7E-4F88-93C0-774A4C5C925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711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Mix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395549" indent="-392049">
              <a:defRPr sz="2646"/>
            </a:lvl2pPr>
            <a:lvl3pPr marL="787598" indent="-399050">
              <a:defRPr sz="2205"/>
            </a:lvl3pPr>
            <a:lvl4pPr marL="1184899" indent="-395549">
              <a:defRPr sz="1985"/>
            </a:lvl4pPr>
            <a:lvl5pPr marL="1580448" indent="-393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a:t>Pagina </a:t>
            </a:r>
            <a:fld id="{FF1098DD-5D7E-4F88-93C0-774A4C5C925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pic>
        <p:nvPicPr>
          <p:cNvPr id="7"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5930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4705" y="4858812"/>
            <a:ext cx="9089390" cy="1501751"/>
          </a:xfrm>
        </p:spPr>
        <p:txBody>
          <a:bodyPr/>
          <a:lstStyle>
            <a:lvl1pPr algn="l">
              <a:defRPr sz="3308" b="1" cap="none"/>
            </a:lvl1pPr>
          </a:lstStyle>
          <a:p>
            <a:r>
              <a:rPr lang="en-US" dirty="0"/>
              <a:t>Click to edit master title style</a:t>
            </a: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a:t>Pagina </a:t>
            </a:r>
            <a:fld id="{545CEE2E-06B8-47F0-85B2-7FE559EEF5B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dirty="0"/>
          </a:p>
        </p:txBody>
      </p:sp>
      <p:pic>
        <p:nvPicPr>
          <p:cNvPr id="7"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864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2815" y="1557761"/>
            <a:ext cx="4724774" cy="4983083"/>
          </a:xfrm>
        </p:spPr>
        <p:txBody>
          <a:bodyPr/>
          <a:lstStyle>
            <a:lvl1pPr>
              <a:defRPr sz="2646"/>
            </a:lvl1pPr>
            <a:lvl2pPr>
              <a:defRPr sz="2205"/>
            </a:lvl2pPr>
            <a:lvl3pPr>
              <a:defRPr sz="1985"/>
            </a:lvl3pPr>
            <a:lvl4pPr>
              <a:defRPr sz="1764"/>
            </a:lvl4pPr>
            <a:lvl5pPr>
              <a:defRPr sz="1764"/>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5812" y="1557761"/>
            <a:ext cx="4726631" cy="4983083"/>
          </a:xfrm>
        </p:spPr>
        <p:txBody>
          <a:bodyPr/>
          <a:lstStyle>
            <a:lvl1pPr>
              <a:defRPr sz="2646"/>
            </a:lvl1pPr>
            <a:lvl2pPr>
              <a:defRPr sz="2205"/>
            </a:lvl2pPr>
            <a:lvl3pPr>
              <a:defRPr sz="1985"/>
            </a:lvl3pPr>
            <a:lvl4pPr>
              <a:defRPr sz="1764"/>
            </a:lvl4pPr>
            <a:lvl5pPr>
              <a:defRPr sz="1764"/>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a:t>Pagina </a:t>
            </a:r>
            <a:fld id="{A986B50D-09A7-476C-A7C1-495450B6456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300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r>
              <a:rPr lang="en-US"/>
              <a:t>Pagina </a:t>
            </a:r>
            <a:fld id="{5788CF68-3010-4918-B29C-A8497CC80BED}"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pic>
        <p:nvPicPr>
          <p:cNvPr id="10"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513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r>
              <a:rPr lang="en-US"/>
              <a:t>Pagina </a:t>
            </a:r>
            <a:fld id="{ED27493E-F750-466F-8D83-D20832369FEE}"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pic>
        <p:nvPicPr>
          <p:cNvPr id="6"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757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r>
              <a:rPr lang="en-US"/>
              <a:t>Pagina </a:t>
            </a:r>
            <a:fld id="{EAB6E62E-07C8-4ACD-8ED3-B4B0974606F6}"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pic>
        <p:nvPicPr>
          <p:cNvPr id="5"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267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p>
        </p:txBody>
      </p:sp>
      <p:sp>
        <p:nvSpPr>
          <p:cNvPr id="3" name="Content Placeholder 2"/>
          <p:cNvSpPr>
            <a:spLocks noGrp="1"/>
          </p:cNvSpPr>
          <p:nvPr>
            <p:ph idx="1"/>
          </p:nvPr>
        </p:nvSpPr>
        <p:spPr>
          <a:xfrm>
            <a:off x="4180822" y="301051"/>
            <a:ext cx="5977908" cy="6453328"/>
          </a:xfrm>
        </p:spPr>
        <p:txBody>
          <a:bodyPr/>
          <a:lstStyle>
            <a:lvl1pPr>
              <a:defRPr sz="2646"/>
            </a:lvl1pPr>
            <a:lvl2pPr>
              <a:defRPr sz="2205"/>
            </a:lvl2pPr>
            <a:lvl3pPr>
              <a:defRPr sz="1985"/>
            </a:lvl3pPr>
            <a:lvl4pPr>
              <a:defRPr sz="1764"/>
            </a:lvl4pPr>
            <a:lvl5pPr>
              <a:defRPr sz="1764"/>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a:t>Pagina </a:t>
            </a:r>
            <a:fld id="{2649A26A-E1B8-492C-B223-90850CF0CF8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401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US"/>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a:t>Pagina </a:t>
            </a:r>
            <a:fld id="{4DC38BC4-9767-4070-BA9D-8C0F4A3DA6C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pic>
        <p:nvPicPr>
          <p:cNvPr id="8" name="Picture 2" descr="C:\Users\x81870\Desktop\EY.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656" y="6956318"/>
            <a:ext cx="650608" cy="3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921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95313" y="709616"/>
            <a:ext cx="9491664" cy="612000"/>
          </a:xfrm>
        </p:spPr>
        <p:txBody>
          <a:bodyPr/>
          <a:lstStyle>
            <a:lvl1pPr>
              <a:lnSpc>
                <a:spcPct val="90000"/>
              </a:lnSpc>
              <a:defRPr/>
            </a:lvl1pPr>
          </a:lstStyle>
          <a:p>
            <a:r>
              <a:rPr lang="en-US"/>
              <a:t>Click to edit Master title style</a:t>
            </a:r>
            <a:endParaRPr lang="en-GB" dirty="0"/>
          </a:p>
        </p:txBody>
      </p:sp>
      <p:sp>
        <p:nvSpPr>
          <p:cNvPr id="4" name="Footer Placeholder 4"/>
          <p:cNvSpPr>
            <a:spLocks noGrp="1"/>
          </p:cNvSpPr>
          <p:nvPr>
            <p:ph type="ftr" sz="quarter" idx="15"/>
          </p:nvPr>
        </p:nvSpPr>
        <p:spPr bwMode="gray">
          <a:xfrm>
            <a:off x="3588602" y="7051929"/>
            <a:ext cx="5931495" cy="166277"/>
          </a:xfrm>
        </p:spPr>
        <p:txBody>
          <a:bodyPr/>
          <a:lstStyle>
            <a:lvl1pPr>
              <a:defRPr/>
            </a:lvl1pPr>
          </a:lstStyle>
          <a:p>
            <a:pPr>
              <a:defRPr/>
            </a:pPr>
            <a:endParaRPr lang="en-GB" dirty="0"/>
          </a:p>
        </p:txBody>
      </p:sp>
      <p:sp>
        <p:nvSpPr>
          <p:cNvPr id="5" name="Slide Number Placeholder 5"/>
          <p:cNvSpPr>
            <a:spLocks noGrp="1"/>
          </p:cNvSpPr>
          <p:nvPr>
            <p:ph type="sldNum" sz="quarter" idx="16"/>
          </p:nvPr>
        </p:nvSpPr>
        <p:spPr bwMode="gray">
          <a:xfrm>
            <a:off x="9614779" y="7051929"/>
            <a:ext cx="471549" cy="155775"/>
          </a:xfrm>
        </p:spPr>
        <p:txBody>
          <a:bodyPr/>
          <a:lstStyle>
            <a:lvl1pPr>
              <a:defRPr/>
            </a:lvl1pPr>
          </a:lstStyle>
          <a:p>
            <a:pPr>
              <a:defRPr/>
            </a:pPr>
            <a:fld id="{74316A1F-BDC1-4688-9DD5-64B06A9A4EFE}" type="slidenum">
              <a:rPr lang="en-GB"/>
              <a:pPr>
                <a:defRPr/>
              </a:pPr>
              <a:t>‹#›</a:t>
            </a:fld>
            <a:endParaRPr lang="en-GB"/>
          </a:p>
        </p:txBody>
      </p:sp>
    </p:spTree>
    <p:extLst>
      <p:ext uri="{BB962C8B-B14F-4D97-AF65-F5344CB8AC3E}">
        <p14:creationId xmlns:p14="http://schemas.microsoft.com/office/powerpoint/2010/main" val="895210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3"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38485056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EY Panel small"/>
          <p:cNvSpPr>
            <a:spLocks noChangeAspect="1"/>
          </p:cNvSpPr>
          <p:nvPr userDrawn="1"/>
        </p:nvSpPr>
        <p:spPr>
          <a:xfrm>
            <a:off x="3378487" y="679114"/>
            <a:ext cx="6781430" cy="3941938"/>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en-US" sz="1052" dirty="0">
              <a:solidFill>
                <a:srgbClr val="000000"/>
              </a:solidFill>
            </a:endParaRPr>
          </a:p>
        </p:txBody>
      </p:sp>
      <p:sp>
        <p:nvSpPr>
          <p:cNvPr id="8" name="Cover Title Presentation Regular"/>
          <p:cNvSpPr>
            <a:spLocks noGrp="1"/>
          </p:cNvSpPr>
          <p:nvPr>
            <p:ph type="ctrTitle"/>
          </p:nvPr>
        </p:nvSpPr>
        <p:spPr>
          <a:xfrm>
            <a:off x="3639207" y="2470013"/>
            <a:ext cx="6332541" cy="948631"/>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Cover Subtitle Presentation Regular"/>
          <p:cNvSpPr>
            <a:spLocks noGrp="1"/>
          </p:cNvSpPr>
          <p:nvPr>
            <p:ph type="subTitle" idx="1"/>
          </p:nvPr>
        </p:nvSpPr>
        <p:spPr>
          <a:xfrm>
            <a:off x="3639207" y="3548753"/>
            <a:ext cx="6332541" cy="711960"/>
          </a:xfrm>
        </p:spPr>
        <p:txBody>
          <a:bodyPr/>
          <a:lstStyle>
            <a:lvl1pPr marL="0" indent="0" algn="l">
              <a:buNone/>
              <a:defRPr sz="1753">
                <a:solidFill>
                  <a:srgbClr val="404040"/>
                </a:solidFill>
                <a:latin typeface="+mn-lt"/>
                <a:cs typeface="Arial" pitchFamily="34" charset="0"/>
              </a:defRPr>
            </a:lvl1pPr>
            <a:lvl2pPr marL="0" indent="0" algn="l">
              <a:buNone/>
              <a:defRPr sz="1403">
                <a:solidFill>
                  <a:srgbClr val="404040"/>
                </a:solidFill>
              </a:defRPr>
            </a:lvl2pPr>
            <a:lvl3pPr marL="801563" indent="0" algn="ctr">
              <a:buNone/>
              <a:defRPr>
                <a:solidFill>
                  <a:schemeClr val="tx1">
                    <a:tint val="75000"/>
                  </a:schemeClr>
                </a:solidFill>
              </a:defRPr>
            </a:lvl3pPr>
            <a:lvl4pPr marL="1202345" indent="0" algn="ctr">
              <a:buNone/>
              <a:defRPr>
                <a:solidFill>
                  <a:schemeClr val="tx1">
                    <a:tint val="75000"/>
                  </a:schemeClr>
                </a:solidFill>
              </a:defRPr>
            </a:lvl4pPr>
            <a:lvl5pPr marL="1603126" indent="0" algn="ctr">
              <a:buNone/>
              <a:defRPr>
                <a:solidFill>
                  <a:schemeClr val="tx1">
                    <a:tint val="75000"/>
                  </a:schemeClr>
                </a:solidFill>
              </a:defRPr>
            </a:lvl5pPr>
            <a:lvl6pPr marL="2003908" indent="0" algn="ctr">
              <a:buNone/>
              <a:defRPr>
                <a:solidFill>
                  <a:schemeClr val="tx1">
                    <a:tint val="75000"/>
                  </a:schemeClr>
                </a:solidFill>
              </a:defRPr>
            </a:lvl6pPr>
            <a:lvl7pPr marL="2404689" indent="0" algn="ctr">
              <a:buNone/>
              <a:defRPr>
                <a:solidFill>
                  <a:schemeClr val="tx1">
                    <a:tint val="75000"/>
                  </a:schemeClr>
                </a:solidFill>
              </a:defRPr>
            </a:lvl7pPr>
            <a:lvl8pPr marL="2805471" indent="0" algn="ctr">
              <a:buNone/>
              <a:defRPr>
                <a:solidFill>
                  <a:schemeClr val="tx1">
                    <a:tint val="75000"/>
                  </a:schemeClr>
                </a:solidFill>
              </a:defRPr>
            </a:lvl8pPr>
            <a:lvl9pPr marL="3206252" indent="0" algn="ctr">
              <a:buNone/>
              <a:defRPr>
                <a:solidFill>
                  <a:schemeClr val="tx1">
                    <a:tint val="75000"/>
                  </a:schemeClr>
                </a:solidFill>
              </a:defRPr>
            </a:lvl9pPr>
          </a:lstStyle>
          <a:p>
            <a:pPr lvl="0"/>
            <a:r>
              <a:rPr lang="en-US"/>
              <a:t>Click to edit Master subtitle style</a:t>
            </a:r>
            <a:endParaRPr lang="en-GB" dirty="0"/>
          </a:p>
        </p:txBody>
      </p:sp>
      <p:pic>
        <p:nvPicPr>
          <p:cNvPr id="14" name="EYLogoGrayCov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6180" y="5886537"/>
            <a:ext cx="865715" cy="1275611"/>
          </a:xfrm>
          <a:prstGeom prst="rect">
            <a:avLst/>
          </a:prstGeom>
        </p:spPr>
      </p:pic>
    </p:spTree>
    <p:extLst>
      <p:ext uri="{BB962C8B-B14F-4D97-AF65-F5344CB8AC3E}">
        <p14:creationId xmlns:p14="http://schemas.microsoft.com/office/powerpoint/2010/main" val="19598970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34671" y="1571790"/>
            <a:ext cx="9624060" cy="5181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534671"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8"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5" name="Date Placeholder 4"/>
          <p:cNvSpPr>
            <a:spLocks noGrp="1"/>
          </p:cNvSpPr>
          <p:nvPr>
            <p:ph type="dt" sz="half" idx="10"/>
          </p:nvPr>
        </p:nvSpPr>
        <p:spPr/>
        <p:txBody>
          <a:bodyPr/>
          <a:lstStyle/>
          <a:p>
            <a:endParaRPr lang="en-US" dirty="0">
              <a:solidFill>
                <a:srgbClr val="646464"/>
              </a:solidFill>
            </a:endParaRPr>
          </a:p>
        </p:txBody>
      </p:sp>
      <p:sp>
        <p:nvSpPr>
          <p:cNvPr id="9" name="Footer Placeholder 8"/>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18061553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534671"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8"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4" name="Date Placeholder 3"/>
          <p:cNvSpPr>
            <a:spLocks noGrp="1"/>
          </p:cNvSpPr>
          <p:nvPr>
            <p:ph type="dt" sz="half" idx="10"/>
          </p:nvPr>
        </p:nvSpPr>
        <p:spPr/>
        <p:txBody>
          <a:bodyPr/>
          <a:lstStyle/>
          <a:p>
            <a:endParaRPr lang="en-US" dirty="0">
              <a:solidFill>
                <a:srgbClr val="646464"/>
              </a:solidFill>
            </a:endParaRPr>
          </a:p>
        </p:txBody>
      </p:sp>
      <p:sp>
        <p:nvSpPr>
          <p:cNvPr id="6" name="Footer Placeholder 5"/>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8165114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12610">
              <a:defRPr/>
            </a:lvl2pPr>
            <a:lvl3pPr marL="625219">
              <a:defRPr/>
            </a:lvl3pPr>
            <a:lvl4pPr marL="937829">
              <a:defRPr/>
            </a:lvl4pPr>
            <a:lvl5pPr marL="125043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534671"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8"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4" name="Date Placeholder 3"/>
          <p:cNvSpPr>
            <a:spLocks noGrp="1"/>
          </p:cNvSpPr>
          <p:nvPr>
            <p:ph type="dt" sz="half" idx="10"/>
          </p:nvPr>
        </p:nvSpPr>
        <p:spPr/>
        <p:txBody>
          <a:bodyPr/>
          <a:lstStyle/>
          <a:p>
            <a:endParaRPr lang="en-US" dirty="0">
              <a:solidFill>
                <a:srgbClr val="646464"/>
              </a:solidFill>
            </a:endParaRPr>
          </a:p>
        </p:txBody>
      </p:sp>
      <p:sp>
        <p:nvSpPr>
          <p:cNvPr id="6" name="Footer Placeholder 5"/>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21482218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534671"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8"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646464"/>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solidFill>
                <a:srgbClr val="646464"/>
              </a:solidFill>
            </a:endParaRPr>
          </a:p>
        </p:txBody>
      </p:sp>
    </p:spTree>
    <p:extLst>
      <p:ext uri="{BB962C8B-B14F-4D97-AF65-F5344CB8AC3E}">
        <p14:creationId xmlns:p14="http://schemas.microsoft.com/office/powerpoint/2010/main" val="34812681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646464"/>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solidFill>
                <a:srgbClr val="646464"/>
              </a:solidFill>
            </a:endParaRPr>
          </a:p>
        </p:txBody>
      </p:sp>
    </p:spTree>
    <p:extLst>
      <p:ext uri="{BB962C8B-B14F-4D97-AF65-F5344CB8AC3E}">
        <p14:creationId xmlns:p14="http://schemas.microsoft.com/office/powerpoint/2010/main" val="20628679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4670" y="1571763"/>
            <a:ext cx="4722919" cy="5182617"/>
          </a:xfrm>
        </p:spPr>
        <p:txBody>
          <a:bodyPr/>
          <a:lstStyle>
            <a:lvl1pPr>
              <a:defRPr sz="2104">
                <a:solidFill>
                  <a:schemeClr val="bg1"/>
                </a:solidFill>
              </a:defRPr>
            </a:lvl1pPr>
            <a:lvl2pPr>
              <a:defRPr sz="2104">
                <a:solidFill>
                  <a:schemeClr val="bg1"/>
                </a:solidFill>
              </a:defRPr>
            </a:lvl2pPr>
            <a:lvl3pPr>
              <a:defRPr sz="1753">
                <a:solidFill>
                  <a:schemeClr val="bg1"/>
                </a:solidFill>
              </a:defRPr>
            </a:lvl3pPr>
            <a:lvl4pPr>
              <a:defRPr sz="1578">
                <a:solidFill>
                  <a:schemeClr val="bg1"/>
                </a:solidFill>
              </a:defRPr>
            </a:lvl4pPr>
            <a:lvl5pPr>
              <a:defRPr sz="1578">
                <a:solidFill>
                  <a:schemeClr val="bg1"/>
                </a:solidFill>
              </a:defRPr>
            </a:lvl5pPr>
            <a:lvl6pPr>
              <a:defRPr sz="1578"/>
            </a:lvl6pPr>
            <a:lvl7pPr>
              <a:defRPr sz="1578"/>
            </a:lvl7pPr>
            <a:lvl8pPr>
              <a:defRPr sz="1578"/>
            </a:lvl8pPr>
            <a:lvl9pPr>
              <a:defRPr sz="1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435812" y="1571763"/>
            <a:ext cx="4722919" cy="5182617"/>
          </a:xfrm>
        </p:spPr>
        <p:txBody>
          <a:bodyPr/>
          <a:lstStyle>
            <a:lvl1pPr marL="312610" indent="-312610" algn="l" defTabSz="801563" rtl="0" eaLnBrk="1" latinLnBrk="0" hangingPunct="1">
              <a:spcBef>
                <a:spcPct val="20000"/>
              </a:spcBef>
              <a:buClr>
                <a:schemeClr val="accent2"/>
              </a:buClr>
              <a:buSzPct val="70000"/>
              <a:buFont typeface="Arial" pitchFamily="34" charset="0"/>
              <a:buChar char="►"/>
              <a:defRPr lang="en-US" sz="2104" kern="1200" dirty="0" smtClean="0">
                <a:solidFill>
                  <a:schemeClr val="bg1"/>
                </a:solidFill>
                <a:latin typeface="+mn-lt"/>
                <a:ea typeface="+mn-ea"/>
                <a:cs typeface="+mn-cs"/>
              </a:defRPr>
            </a:lvl1pPr>
            <a:lvl2pPr marL="625219" indent="-312610" algn="l" defTabSz="801563" rtl="0" eaLnBrk="1" latinLnBrk="0" hangingPunct="1">
              <a:spcBef>
                <a:spcPct val="20000"/>
              </a:spcBef>
              <a:buClr>
                <a:schemeClr val="accent2"/>
              </a:buClr>
              <a:buSzPct val="70000"/>
              <a:buFont typeface="Arial" pitchFamily="34" charset="0"/>
              <a:buChar char="►"/>
              <a:defRPr lang="en-US" sz="2104" kern="1200" dirty="0" smtClean="0">
                <a:solidFill>
                  <a:schemeClr val="bg1"/>
                </a:solidFill>
                <a:latin typeface="+mn-lt"/>
                <a:ea typeface="+mn-ea"/>
                <a:cs typeface="+mn-cs"/>
              </a:defRPr>
            </a:lvl2pPr>
            <a:lvl3pPr marL="937829" indent="-312610" algn="l" defTabSz="801563" rtl="0" eaLnBrk="1" latinLnBrk="0" hangingPunct="1">
              <a:spcBef>
                <a:spcPct val="20000"/>
              </a:spcBef>
              <a:buClr>
                <a:schemeClr val="accent2"/>
              </a:buClr>
              <a:buSzPct val="70000"/>
              <a:buFont typeface="Arial" pitchFamily="34" charset="0"/>
              <a:buChar char="►"/>
              <a:defRPr lang="en-US" sz="1753" kern="1200" dirty="0" smtClean="0">
                <a:solidFill>
                  <a:schemeClr val="bg1"/>
                </a:solidFill>
                <a:latin typeface="+mn-lt"/>
                <a:ea typeface="+mn-ea"/>
                <a:cs typeface="+mn-cs"/>
              </a:defRPr>
            </a:lvl3pPr>
            <a:lvl4pPr marL="1250438" indent="-312610" algn="l" defTabSz="801563" rtl="0" eaLnBrk="1" latinLnBrk="0" hangingPunct="1">
              <a:spcBef>
                <a:spcPct val="20000"/>
              </a:spcBef>
              <a:buClr>
                <a:schemeClr val="accent2"/>
              </a:buClr>
              <a:buSzPct val="70000"/>
              <a:buFont typeface="Arial" pitchFamily="34" charset="0"/>
              <a:buChar char="►"/>
              <a:defRPr lang="en-US" sz="1578" kern="1200" dirty="0" smtClean="0">
                <a:solidFill>
                  <a:schemeClr val="bg1"/>
                </a:solidFill>
                <a:latin typeface="+mn-lt"/>
                <a:ea typeface="+mn-ea"/>
                <a:cs typeface="+mn-cs"/>
              </a:defRPr>
            </a:lvl4pPr>
            <a:lvl5pPr marL="1563048" indent="-312610" algn="l" defTabSz="801563" rtl="0" eaLnBrk="1" latinLnBrk="0" hangingPunct="1">
              <a:spcBef>
                <a:spcPct val="20000"/>
              </a:spcBef>
              <a:buClr>
                <a:schemeClr val="accent2"/>
              </a:buClr>
              <a:buSzPct val="70000"/>
              <a:buFont typeface="Arial" pitchFamily="34" charset="0"/>
              <a:buChar char="►"/>
              <a:defRPr lang="en-GB" sz="1578" kern="1200" dirty="0">
                <a:solidFill>
                  <a:schemeClr val="bg1"/>
                </a:solidFill>
                <a:latin typeface="+mn-lt"/>
                <a:ea typeface="+mn-ea"/>
                <a:cs typeface="+mn-cs"/>
              </a:defRPr>
            </a:lvl5pPr>
            <a:lvl6pPr>
              <a:defRPr sz="1578"/>
            </a:lvl6pPr>
            <a:lvl7pPr>
              <a:defRPr sz="1578"/>
            </a:lvl7pPr>
            <a:lvl8pPr>
              <a:defRPr sz="1578"/>
            </a:lvl8pPr>
            <a:lvl9pPr>
              <a:defRPr sz="1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534671"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12"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solidFill>
                <a:srgbClr val="646464"/>
              </a:solidFill>
            </a:endParaRPr>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GB" dirty="0">
              <a:solidFill>
                <a:srgbClr val="646464"/>
              </a:solidFill>
            </a:endParaRPr>
          </a:p>
        </p:txBody>
      </p:sp>
    </p:spTree>
    <p:extLst>
      <p:ext uri="{BB962C8B-B14F-4D97-AF65-F5344CB8AC3E}">
        <p14:creationId xmlns:p14="http://schemas.microsoft.com/office/powerpoint/2010/main" val="15581206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2"/>
          <p:cNvSpPr>
            <a:spLocks noGrp="1"/>
          </p:cNvSpPr>
          <p:nvPr>
            <p:ph type="ftr" sz="quarter" idx="10"/>
          </p:nvPr>
        </p:nvSpPr>
        <p:spPr/>
        <p:txBody>
          <a:bodyPr/>
          <a:lstStyle/>
          <a:p>
            <a:endParaRPr lang="en-GB" dirty="0">
              <a:solidFill>
                <a:srgbClr val="646464"/>
              </a:solidFill>
            </a:endParaRPr>
          </a:p>
        </p:txBody>
      </p:sp>
      <p:sp>
        <p:nvSpPr>
          <p:cNvPr id="4" name="Date Placeholder 3"/>
          <p:cNvSpPr>
            <a:spLocks noGrp="1"/>
          </p:cNvSpPr>
          <p:nvPr>
            <p:ph type="dt" sz="half" idx="11"/>
          </p:nvPr>
        </p:nvSpPr>
        <p:spPr/>
        <p:txBody>
          <a:bodyPr/>
          <a:lstStyle/>
          <a:p>
            <a:endParaRPr lang="en-US" dirty="0">
              <a:solidFill>
                <a:srgbClr val="646464"/>
              </a:solidFill>
            </a:endParaRPr>
          </a:p>
        </p:txBody>
      </p:sp>
    </p:spTree>
    <p:extLst>
      <p:ext uri="{BB962C8B-B14F-4D97-AF65-F5344CB8AC3E}">
        <p14:creationId xmlns:p14="http://schemas.microsoft.com/office/powerpoint/2010/main" val="15330414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37064" y="2349031"/>
            <a:ext cx="4727830" cy="4405696"/>
          </a:xfrm>
        </p:spPr>
        <p:txBody>
          <a:bodyPr/>
          <a:lstStyle>
            <a:lvl1pPr>
              <a:defRPr sz="2104"/>
            </a:lvl1pPr>
            <a:lvl2pPr>
              <a:defRPr sz="2104"/>
            </a:lvl2pPr>
            <a:lvl3pPr marL="947682" indent="-313111">
              <a:defRPr sz="1753"/>
            </a:lvl3pPr>
            <a:lvl4pPr>
              <a:defRPr sz="1578"/>
            </a:lvl4pPr>
            <a:lvl5pPr>
              <a:defRPr sz="1578"/>
            </a:lvl5pPr>
            <a:lvl6pPr>
              <a:defRPr sz="1578"/>
            </a:lvl6pPr>
            <a:lvl7pPr>
              <a:defRPr sz="1578"/>
            </a:lvl7pPr>
            <a:lvl8pPr>
              <a:defRPr sz="1578"/>
            </a:lvl8pPr>
            <a:lvl9pPr>
              <a:defRPr sz="15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4764" y="2349031"/>
            <a:ext cx="4727830" cy="4405696"/>
          </a:xfrm>
        </p:spPr>
        <p:txBody>
          <a:bodyPr/>
          <a:lstStyle>
            <a:lvl1pPr>
              <a:defRPr sz="2104"/>
            </a:lvl1pPr>
            <a:lvl2pPr>
              <a:defRPr sz="2104"/>
            </a:lvl2pPr>
            <a:lvl3pPr>
              <a:defRPr sz="1753"/>
            </a:lvl3pPr>
            <a:lvl4pPr>
              <a:defRPr sz="1578"/>
            </a:lvl4pPr>
            <a:lvl5pPr>
              <a:defRPr sz="1578"/>
            </a:lvl5pPr>
            <a:lvl6pPr>
              <a:defRPr sz="1578"/>
            </a:lvl6pPr>
            <a:lvl7pPr>
              <a:defRPr sz="1578"/>
            </a:lvl7pPr>
            <a:lvl8pPr>
              <a:defRPr sz="1578"/>
            </a:lvl8pPr>
            <a:lvl9pPr>
              <a:defRPr sz="1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534671"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10" name="Text Placeholder 9"/>
          <p:cNvSpPr>
            <a:spLocks noGrp="1"/>
          </p:cNvSpPr>
          <p:nvPr>
            <p:ph type="body" sz="quarter" idx="12"/>
          </p:nvPr>
        </p:nvSpPr>
        <p:spPr>
          <a:xfrm>
            <a:off x="537064" y="1573492"/>
            <a:ext cx="4727830" cy="706512"/>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5434764" y="1573492"/>
            <a:ext cx="4727830" cy="706512"/>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5" name="Date Placeholder 4"/>
          <p:cNvSpPr>
            <a:spLocks noGrp="1"/>
          </p:cNvSpPr>
          <p:nvPr>
            <p:ph type="dt" sz="half" idx="14"/>
          </p:nvPr>
        </p:nvSpPr>
        <p:spPr/>
        <p:txBody>
          <a:bodyPr/>
          <a:lstStyle/>
          <a:p>
            <a:endParaRPr lang="en-US" dirty="0">
              <a:solidFill>
                <a:srgbClr val="646464"/>
              </a:solidFill>
            </a:endParaRPr>
          </a:p>
        </p:txBody>
      </p:sp>
      <p:sp>
        <p:nvSpPr>
          <p:cNvPr id="7" name="Footer Placeholder 6"/>
          <p:cNvSpPr>
            <a:spLocks noGrp="1"/>
          </p:cNvSpPr>
          <p:nvPr>
            <p:ph type="ftr" sz="quarter" idx="15"/>
          </p:nvPr>
        </p:nvSpPr>
        <p:spPr/>
        <p:txBody>
          <a:bodyPr/>
          <a:lstStyle/>
          <a:p>
            <a:endParaRPr lang="en-GB" dirty="0">
              <a:solidFill>
                <a:srgbClr val="646464"/>
              </a:solidFill>
            </a:endParaRPr>
          </a:p>
        </p:txBody>
      </p:sp>
    </p:spTree>
    <p:extLst>
      <p:ext uri="{BB962C8B-B14F-4D97-AF65-F5344CB8AC3E}">
        <p14:creationId xmlns:p14="http://schemas.microsoft.com/office/powerpoint/2010/main" val="38827234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816" y="1130691"/>
            <a:ext cx="9624060" cy="1811553"/>
          </a:xfrm>
        </p:spPr>
        <p:txBody>
          <a:bodyPr/>
          <a:lstStyle>
            <a:lvl1pPr marL="0" indent="0" algn="l">
              <a:lnSpc>
                <a:spcPct val="85000"/>
              </a:lnSpc>
              <a:spcBef>
                <a:spcPts val="0"/>
              </a:spcBef>
              <a:buNone/>
              <a:defRPr sz="4383"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534671"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endParaRPr lang="en-US" dirty="0">
              <a:solidFill>
                <a:srgbClr val="646464"/>
              </a:solidFill>
            </a:endParaRPr>
          </a:p>
        </p:txBody>
      </p:sp>
      <p:sp>
        <p:nvSpPr>
          <p:cNvPr id="4" name="Footer Placeholder 3"/>
          <p:cNvSpPr>
            <a:spLocks noGrp="1"/>
          </p:cNvSpPr>
          <p:nvPr>
            <p:ph type="ftr" sz="quarter" idx="13"/>
          </p:nvPr>
        </p:nvSpPr>
        <p:spPr/>
        <p:txBody>
          <a:bodyPr/>
          <a:lstStyle>
            <a:lvl1pPr>
              <a:defRPr>
                <a:solidFill>
                  <a:schemeClr val="bg1"/>
                </a:solidFill>
              </a:defRPr>
            </a:lvl1pPr>
          </a:lstStyle>
          <a:p>
            <a:endParaRPr lang="en-GB" dirty="0">
              <a:solidFill>
                <a:srgbClr val="646464"/>
              </a:solidFill>
            </a:endParaRPr>
          </a:p>
        </p:txBody>
      </p:sp>
    </p:spTree>
    <p:extLst>
      <p:ext uri="{BB962C8B-B14F-4D97-AF65-F5344CB8AC3E}">
        <p14:creationId xmlns:p14="http://schemas.microsoft.com/office/powerpoint/2010/main" val="1546679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00700" y="1727200"/>
            <a:ext cx="4373563" cy="4919663"/>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7" name="Text Placeholder 6"/>
          <p:cNvSpPr>
            <a:spLocks noGrp="1"/>
          </p:cNvSpPr>
          <p:nvPr>
            <p:ph type="body" sz="quarter" idx="11"/>
          </p:nvPr>
        </p:nvSpPr>
        <p:spPr>
          <a:xfrm>
            <a:off x="865188" y="1727199"/>
            <a:ext cx="4378325"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12" name="Content Placeholder 6"/>
          <p:cNvSpPr>
            <a:spLocks noGrp="1"/>
          </p:cNvSpPr>
          <p:nvPr>
            <p:ph sz="quarter" idx="14"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32760637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1"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24651" y="1165695"/>
            <a:ext cx="9637141" cy="5728707"/>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646464"/>
              </a:solidFill>
            </a:endParaRPr>
          </a:p>
        </p:txBody>
      </p:sp>
      <p:sp>
        <p:nvSpPr>
          <p:cNvPr id="2" name="Date Placeholder 1"/>
          <p:cNvSpPr>
            <a:spLocks noGrp="1"/>
          </p:cNvSpPr>
          <p:nvPr>
            <p:ph type="dt" sz="half" idx="10"/>
          </p:nvPr>
        </p:nvSpPr>
        <p:spPr/>
        <p:txBody>
          <a:bodyPr/>
          <a:lstStyle/>
          <a:p>
            <a:endParaRPr lang="en-US" dirty="0">
              <a:solidFill>
                <a:srgbClr val="646464"/>
              </a:solidFill>
            </a:endParaRPr>
          </a:p>
        </p:txBody>
      </p:sp>
      <p:sp>
        <p:nvSpPr>
          <p:cNvPr id="3" name="Footer Placeholder 2"/>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33585779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1"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24651" y="1165695"/>
            <a:ext cx="9637141" cy="5728707"/>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646464"/>
              </a:solidFill>
            </a:endParaRPr>
          </a:p>
        </p:txBody>
      </p:sp>
      <p:sp>
        <p:nvSpPr>
          <p:cNvPr id="2" name="Date Placeholder 1"/>
          <p:cNvSpPr>
            <a:spLocks noGrp="1"/>
          </p:cNvSpPr>
          <p:nvPr>
            <p:ph type="dt" sz="half" idx="10"/>
          </p:nvPr>
        </p:nvSpPr>
        <p:spPr/>
        <p:txBody>
          <a:bodyPr/>
          <a:lstStyle/>
          <a:p>
            <a:endParaRPr lang="en-US" dirty="0">
              <a:solidFill>
                <a:srgbClr val="646464"/>
              </a:solidFill>
            </a:endParaRPr>
          </a:p>
        </p:txBody>
      </p:sp>
      <p:sp>
        <p:nvSpPr>
          <p:cNvPr id="3" name="Footer Placeholder 2"/>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15884592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1"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34671" y="1165695"/>
            <a:ext cx="9637141" cy="5728707"/>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2" name="Date Placeholder 1"/>
          <p:cNvSpPr>
            <a:spLocks noGrp="1"/>
          </p:cNvSpPr>
          <p:nvPr>
            <p:ph type="dt" sz="half" idx="10"/>
          </p:nvPr>
        </p:nvSpPr>
        <p:spPr/>
        <p:txBody>
          <a:bodyPr/>
          <a:lstStyle/>
          <a:p>
            <a:endParaRPr lang="en-US" dirty="0">
              <a:solidFill>
                <a:srgbClr val="646464"/>
              </a:solidFill>
            </a:endParaRPr>
          </a:p>
        </p:txBody>
      </p:sp>
      <p:sp>
        <p:nvSpPr>
          <p:cNvPr id="3" name="Footer Placeholder 2"/>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40017425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814" y="6885790"/>
            <a:ext cx="9624060" cy="0"/>
          </a:xfrm>
          <a:prstGeom prst="line">
            <a:avLst/>
          </a:prstGeom>
          <a:noFill/>
          <a:ln w="3175">
            <a:solidFill>
              <a:srgbClr val="808080"/>
            </a:solidFill>
            <a:round/>
            <a:headEnd/>
            <a:tailEnd/>
          </a:ln>
          <a:effectLst/>
        </p:spPr>
        <p:txBody>
          <a:bodyPr wrap="none" anchor="ctr"/>
          <a:lstStyle/>
          <a:p>
            <a:pPr defTabSz="801563"/>
            <a:endParaRPr lang="en-US" sz="1578" dirty="0">
              <a:solidFill>
                <a:srgbClr val="646464"/>
              </a:solidFill>
            </a:endParaRPr>
          </a:p>
        </p:txBody>
      </p:sp>
      <p:sp>
        <p:nvSpPr>
          <p:cNvPr id="2" name="Date Placeholder 1"/>
          <p:cNvSpPr>
            <a:spLocks noGrp="1"/>
          </p:cNvSpPr>
          <p:nvPr>
            <p:ph type="dt" sz="half" idx="10"/>
          </p:nvPr>
        </p:nvSpPr>
        <p:spPr/>
        <p:txBody>
          <a:bodyPr/>
          <a:lstStyle/>
          <a:p>
            <a:endParaRPr lang="en-US" dirty="0">
              <a:solidFill>
                <a:srgbClr val="646464"/>
              </a:solidFill>
            </a:endParaRPr>
          </a:p>
        </p:txBody>
      </p:sp>
      <p:sp>
        <p:nvSpPr>
          <p:cNvPr id="3" name="Footer Placeholder 2"/>
          <p:cNvSpPr>
            <a:spLocks noGrp="1"/>
          </p:cNvSpPr>
          <p:nvPr>
            <p:ph type="ftr" sz="quarter" idx="11"/>
          </p:nvPr>
        </p:nvSpPr>
        <p:spPr/>
        <p:txBody>
          <a:bodyPr/>
          <a:lstStyle/>
          <a:p>
            <a:endParaRPr lang="en-GB" dirty="0">
              <a:solidFill>
                <a:srgbClr val="646464"/>
              </a:solidFill>
            </a:endParaRPr>
          </a:p>
        </p:txBody>
      </p:sp>
    </p:spTree>
    <p:extLst>
      <p:ext uri="{BB962C8B-B14F-4D97-AF65-F5344CB8AC3E}">
        <p14:creationId xmlns:p14="http://schemas.microsoft.com/office/powerpoint/2010/main" val="10564871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813" y="792884"/>
            <a:ext cx="4100540" cy="5744335"/>
          </a:xfrm>
        </p:spPr>
        <p:txBody>
          <a:bodyPr/>
          <a:lstStyle>
            <a:lvl1pPr marL="0" indent="0" algn="l" defTabSz="872535" rtl="0" fontAlgn="base">
              <a:lnSpc>
                <a:spcPct val="100000"/>
              </a:lnSpc>
              <a:spcBef>
                <a:spcPct val="70000"/>
              </a:spcBef>
              <a:spcAft>
                <a:spcPct val="0"/>
              </a:spcAft>
              <a:buSzPct val="100000"/>
              <a:buNone/>
              <a:defRPr lang="en-US" sz="1052" kern="1200" noProof="0" dirty="0" smtClean="0">
                <a:solidFill>
                  <a:schemeClr val="bg1"/>
                </a:solidFill>
                <a:latin typeface="Arial" pitchFamily="34" charset="0"/>
                <a:ea typeface="+mn-ea"/>
                <a:cs typeface="Arial" pitchFamily="34" charset="0"/>
              </a:defRPr>
            </a:lvl1pPr>
            <a:lvl2pPr marL="0" indent="0" algn="l" defTabSz="872535" rtl="0" fontAlgn="base">
              <a:lnSpc>
                <a:spcPct val="100000"/>
              </a:lnSpc>
              <a:spcBef>
                <a:spcPct val="0"/>
              </a:spcBef>
              <a:spcAft>
                <a:spcPct val="0"/>
              </a:spcAft>
              <a:buSzPct val="100000"/>
              <a:buNone/>
              <a:defRPr lang="en-US" sz="789" b="1" kern="1200" noProof="0" dirty="0" smtClean="0">
                <a:solidFill>
                  <a:schemeClr val="bg1"/>
                </a:solidFill>
                <a:latin typeface="Arial" pitchFamily="34" charset="0"/>
                <a:ea typeface="+mn-ea"/>
                <a:cs typeface="Arial" pitchFamily="34" charset="0"/>
              </a:defRPr>
            </a:lvl2pPr>
            <a:lvl3pPr marL="154468" indent="-154468" algn="l" defTabSz="872535" rtl="0" fontAlgn="base">
              <a:lnSpc>
                <a:spcPct val="100000"/>
              </a:lnSpc>
              <a:spcBef>
                <a:spcPct val="0"/>
              </a:spcBef>
              <a:spcAft>
                <a:spcPct val="0"/>
              </a:spcAft>
              <a:buClr>
                <a:schemeClr val="accent2"/>
              </a:buClr>
              <a:buSzPct val="70000"/>
              <a:buFont typeface="Arial" pitchFamily="34" charset="0"/>
              <a:buChar char="►"/>
              <a:defRPr lang="en-US" sz="789" b="1" kern="1200" noProof="0" dirty="0" smtClean="0">
                <a:solidFill>
                  <a:schemeClr val="bg1"/>
                </a:solidFill>
                <a:latin typeface="Arial" pitchFamily="34" charset="0"/>
                <a:ea typeface="+mn-ea"/>
                <a:cs typeface="Arial" pitchFamily="34" charset="0"/>
              </a:defRPr>
            </a:lvl3pPr>
            <a:lvl4pPr marL="0" indent="0" algn="l" defTabSz="872535" rtl="0" fontAlgn="base">
              <a:lnSpc>
                <a:spcPct val="100000"/>
              </a:lnSpc>
              <a:spcBef>
                <a:spcPct val="0"/>
              </a:spcBef>
              <a:spcAft>
                <a:spcPct val="0"/>
              </a:spcAft>
              <a:buSzPct val="100000"/>
              <a:buNone/>
              <a:defRPr lang="en-US" sz="701" kern="1200" noProof="0" dirty="0" smtClean="0">
                <a:solidFill>
                  <a:schemeClr val="bg1"/>
                </a:solidFill>
                <a:latin typeface="Arial" pitchFamily="34" charset="0"/>
                <a:ea typeface="+mn-ea"/>
                <a:cs typeface="Arial" pitchFamily="34" charset="0"/>
              </a:defRPr>
            </a:lvl4pPr>
            <a:lvl5pPr marL="165601" indent="-165601" algn="l" defTabSz="872535" rtl="0" fontAlgn="base">
              <a:lnSpc>
                <a:spcPct val="100000"/>
              </a:lnSpc>
              <a:spcBef>
                <a:spcPct val="0"/>
              </a:spcBef>
              <a:spcAft>
                <a:spcPct val="0"/>
              </a:spcAft>
              <a:buClr>
                <a:schemeClr val="accent2"/>
              </a:buClr>
              <a:buSzPct val="70000"/>
              <a:buFont typeface="Arial" pitchFamily="34" charset="0"/>
              <a:buChar char="►"/>
              <a:defRPr lang="en-US" sz="701"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2998413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43577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199" y="6273508"/>
            <a:ext cx="866004" cy="842400"/>
          </a:xfrm>
          <a:prstGeom prst="rect">
            <a:avLst/>
          </a:prstGeom>
        </p:spPr>
      </p:pic>
      <p:sp>
        <p:nvSpPr>
          <p:cNvPr id="10" name="EY Panel small"/>
          <p:cNvSpPr>
            <a:spLocks noChangeAspect="1"/>
          </p:cNvSpPr>
          <p:nvPr userDrawn="1"/>
        </p:nvSpPr>
        <p:spPr>
          <a:xfrm>
            <a:off x="612059" y="647443"/>
            <a:ext cx="5408732" cy="315508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0 w 6755607"/>
              <a:gd name="connsiteY0" fmla="*/ 1158012 h 3360669"/>
              <a:gd name="connsiteX1" fmla="*/ 6755607 w 6755607"/>
              <a:gd name="connsiteY1" fmla="*/ 0 h 3360669"/>
              <a:gd name="connsiteX2" fmla="*/ 6755607 w 6755607"/>
              <a:gd name="connsiteY2" fmla="*/ 3360669 h 3360669"/>
              <a:gd name="connsiteX3" fmla="*/ 2382 w 6755607"/>
              <a:gd name="connsiteY3" fmla="*/ 3360669 h 3360669"/>
              <a:gd name="connsiteX4" fmla="*/ 0 w 6755607"/>
              <a:gd name="connsiteY4" fmla="*/ 1158012 h 3360669"/>
              <a:gd name="connsiteX0" fmla="*/ 0 w 6755607"/>
              <a:gd name="connsiteY0" fmla="*/ 1126207 h 3328864"/>
              <a:gd name="connsiteX1" fmla="*/ 6747219 w 6755607"/>
              <a:gd name="connsiteY1" fmla="*/ 0 h 3328864"/>
              <a:gd name="connsiteX2" fmla="*/ 6755607 w 6755607"/>
              <a:gd name="connsiteY2" fmla="*/ 3328864 h 3328864"/>
              <a:gd name="connsiteX3" fmla="*/ 2382 w 6755607"/>
              <a:gd name="connsiteY3" fmla="*/ 3328864 h 3328864"/>
              <a:gd name="connsiteX4" fmla="*/ 0 w 6755607"/>
              <a:gd name="connsiteY4" fmla="*/ 1126207 h 3328864"/>
              <a:gd name="connsiteX0" fmla="*/ 0 w 6755607"/>
              <a:gd name="connsiteY0" fmla="*/ 952430 h 3155087"/>
              <a:gd name="connsiteX1" fmla="*/ 6752387 w 6755607"/>
              <a:gd name="connsiteY1" fmla="*/ 0 h 3155087"/>
              <a:gd name="connsiteX2" fmla="*/ 6755607 w 6755607"/>
              <a:gd name="connsiteY2" fmla="*/ 3155087 h 3155087"/>
              <a:gd name="connsiteX3" fmla="*/ 2382 w 6755607"/>
              <a:gd name="connsiteY3" fmla="*/ 3155087 h 3155087"/>
              <a:gd name="connsiteX4" fmla="*/ 0 w 6755607"/>
              <a:gd name="connsiteY4" fmla="*/ 952430 h 315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155087">
                <a:moveTo>
                  <a:pt x="0" y="952430"/>
                </a:moveTo>
                <a:lnTo>
                  <a:pt x="6752387" y="0"/>
                </a:lnTo>
                <a:cubicBezTo>
                  <a:pt x="6753460" y="1051696"/>
                  <a:pt x="6754534" y="2103391"/>
                  <a:pt x="6755607" y="3155087"/>
                </a:cubicBezTo>
                <a:lnTo>
                  <a:pt x="2382" y="3155087"/>
                </a:lnTo>
                <a:lnTo>
                  <a:pt x="0" y="95243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2"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63"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23749072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2">
    <p:spTree>
      <p:nvGrpSpPr>
        <p:cNvPr id="1" name=""/>
        <p:cNvGrpSpPr/>
        <p:nvPr/>
      </p:nvGrpSpPr>
      <p:grpSpPr>
        <a:xfrm>
          <a:off x="0" y="0"/>
          <a:ext cx="0" cy="0"/>
          <a:chOff x="0" y="0"/>
          <a:chExt cx="0" cy="0"/>
        </a:xfrm>
      </p:grpSpPr>
      <p:sp>
        <p:nvSpPr>
          <p:cNvPr id="15" name="EY Panel large"/>
          <p:cNvSpPr>
            <a:spLocks noChangeAspect="1"/>
          </p:cNvSpPr>
          <p:nvPr userDrawn="1"/>
        </p:nvSpPr>
        <p:spPr bwMode="gray">
          <a:xfrm rot="10800000">
            <a:off x="612056" y="642025"/>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23" name="Cover Date Report landscape"/>
          <p:cNvSpPr>
            <a:spLocks noGrp="1"/>
          </p:cNvSpPr>
          <p:nvPr>
            <p:ph type="body" sz="quarter" idx="11" hasCustomPrompt="1"/>
          </p:nvPr>
        </p:nvSpPr>
        <p:spPr bwMode="gray">
          <a:xfrm>
            <a:off x="865495" y="3615908"/>
            <a:ext cx="4854504"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sp>
        <p:nvSpPr>
          <p:cNvPr id="33"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34"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199" y="6273508"/>
            <a:ext cx="866004" cy="842400"/>
          </a:xfrm>
          <a:prstGeom prst="rect">
            <a:avLst/>
          </a:prstGeom>
        </p:spPr>
      </p:pic>
    </p:spTree>
    <p:extLst>
      <p:ext uri="{BB962C8B-B14F-4D97-AF65-F5344CB8AC3E}">
        <p14:creationId xmlns:p14="http://schemas.microsoft.com/office/powerpoint/2010/main" val="35671847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p:spTree>
      <p:nvGrpSpPr>
        <p:cNvPr id="1" name=""/>
        <p:cNvGrpSpPr/>
        <p:nvPr/>
      </p:nvGrpSpPr>
      <p:grpSpPr>
        <a:xfrm>
          <a:off x="0" y="0"/>
          <a:ext cx="0" cy="0"/>
          <a:chOff x="0" y="0"/>
          <a:chExt cx="0" cy="0"/>
        </a:xfrm>
      </p:grpSpPr>
      <p:pic>
        <p:nvPicPr>
          <p:cNvPr id="57"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22" y="777241"/>
            <a:ext cx="6386513" cy="3215776"/>
          </a:xfrm>
          <a:prstGeom prst="rect">
            <a:avLst/>
          </a:prstGeom>
        </p:spPr>
      </p:pic>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3" name="Cover Title Report landscape"/>
          <p:cNvSpPr>
            <a:spLocks noGrp="1"/>
          </p:cNvSpPr>
          <p:nvPr>
            <p:ph type="title" hasCustomPrompt="1"/>
          </p:nvPr>
        </p:nvSpPr>
        <p:spPr bwMode="gray">
          <a:xfrm>
            <a:off x="999972" y="2228159"/>
            <a:ext cx="5654103" cy="849150"/>
          </a:xfrm>
        </p:spPr>
        <p:txBody>
          <a:bodyPr anchor="t" anchorCtr="0">
            <a:noAutofit/>
          </a:bodyPr>
          <a:lstStyle>
            <a:lvl1pPr>
              <a:lnSpc>
                <a:spcPts val="2800"/>
              </a:lnSpc>
              <a:spcAft>
                <a:spcPts val="0"/>
              </a:spcAft>
              <a:defRPr sz="2600" b="1" baseline="0">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64" name="Cover Subtitle Report landscape"/>
          <p:cNvSpPr>
            <a:spLocks noGrp="1"/>
          </p:cNvSpPr>
          <p:nvPr>
            <p:ph type="body" sz="quarter" idx="10" hasCustomPrompt="1"/>
          </p:nvPr>
        </p:nvSpPr>
        <p:spPr bwMode="gray">
          <a:xfrm>
            <a:off x="999972" y="3142783"/>
            <a:ext cx="5654103" cy="306000"/>
          </a:xfrm>
          <a:prstGeom prst="rect">
            <a:avLst/>
          </a:prstGeom>
        </p:spPr>
        <p:txBody>
          <a:bodyPr lIns="0" tIns="0" rIns="0" bIns="0">
            <a:noAutofit/>
          </a:bodyPr>
          <a:lstStyle>
            <a:lvl1pPr marL="0" indent="0">
              <a:lnSpc>
                <a:spcPts val="1800"/>
              </a:lnSpc>
              <a:spcBef>
                <a:spcPts val="0"/>
              </a:spcBef>
              <a:buNone/>
              <a:defRPr sz="1800" b="0" baseline="0">
                <a:solidFill>
                  <a:srgbClr val="333333"/>
                </a:solidFill>
                <a:latin typeface="EYInterstate" panose="02000503020000020004" pitchFamily="2" charset="0"/>
              </a:defRPr>
            </a:lvl1pPr>
          </a:lstStyle>
          <a:p>
            <a:pPr lvl="0"/>
            <a:r>
              <a:rPr lang="nl-NL" noProof="0" dirty="0"/>
              <a:t>Subtitle</a:t>
            </a:r>
          </a:p>
        </p:txBody>
      </p:sp>
      <p:pic>
        <p:nvPicPr>
          <p:cNvPr id="66"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9199" y="6273508"/>
            <a:ext cx="866004" cy="842400"/>
          </a:xfrm>
          <a:prstGeom prst="rect">
            <a:avLst/>
          </a:prstGeom>
        </p:spPr>
      </p:pic>
    </p:spTree>
    <p:extLst>
      <p:ext uri="{BB962C8B-B14F-4D97-AF65-F5344CB8AC3E}">
        <p14:creationId xmlns:p14="http://schemas.microsoft.com/office/powerpoint/2010/main" val="42118544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2">
    <p:spTree>
      <p:nvGrpSpPr>
        <p:cNvPr id="1" name=""/>
        <p:cNvGrpSpPr/>
        <p:nvPr/>
      </p:nvGrpSpPr>
      <p:grpSpPr>
        <a:xfrm>
          <a:off x="0" y="0"/>
          <a:ext cx="0" cy="0"/>
          <a:chOff x="0" y="0"/>
          <a:chExt cx="0" cy="0"/>
        </a:xfrm>
      </p:grpSpPr>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pic>
        <p:nvPicPr>
          <p:cNvPr id="14"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177" y="638175"/>
            <a:ext cx="5413375" cy="4572000"/>
          </a:xfrm>
          <a:prstGeom prst="rect">
            <a:avLst/>
          </a:prstGeom>
        </p:spPr>
      </p:pic>
      <p:sp>
        <p:nvSpPr>
          <p:cNvPr id="21" name="Cover Title Report landscape"/>
          <p:cNvSpPr>
            <a:spLocks noGrp="1"/>
          </p:cNvSpPr>
          <p:nvPr>
            <p:ph type="title" hasCustomPrompt="1"/>
          </p:nvPr>
        </p:nvSpPr>
        <p:spPr bwMode="gray">
          <a:xfrm>
            <a:off x="997773" y="1932884"/>
            <a:ext cx="4554674"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22" name="Cover Subtitle Report landscape"/>
          <p:cNvSpPr>
            <a:spLocks noGrp="1"/>
          </p:cNvSpPr>
          <p:nvPr>
            <p:ph type="body" sz="quarter" idx="10" hasCustomPrompt="1"/>
          </p:nvPr>
        </p:nvSpPr>
        <p:spPr bwMode="gray">
          <a:xfrm>
            <a:off x="997773" y="2847508"/>
            <a:ext cx="4554674"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
        <p:nvSpPr>
          <p:cNvPr id="23" name="Cover Date Report landscape"/>
          <p:cNvSpPr>
            <a:spLocks noGrp="1"/>
          </p:cNvSpPr>
          <p:nvPr>
            <p:ph type="body" sz="quarter" idx="11" hasCustomPrompt="1"/>
          </p:nvPr>
        </p:nvSpPr>
        <p:spPr bwMode="gray">
          <a:xfrm>
            <a:off x="997773" y="3613036"/>
            <a:ext cx="4554569"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pic>
        <p:nvPicPr>
          <p:cNvPr id="111"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9199" y="6273508"/>
            <a:ext cx="866004" cy="842400"/>
          </a:xfrm>
          <a:prstGeom prst="rect">
            <a:avLst/>
          </a:prstGeom>
        </p:spPr>
      </p:pic>
    </p:spTree>
    <p:extLst>
      <p:ext uri="{BB962C8B-B14F-4D97-AF65-F5344CB8AC3E}">
        <p14:creationId xmlns:p14="http://schemas.microsoft.com/office/powerpoint/2010/main" val="354338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2">
    <p:spTree>
      <p:nvGrpSpPr>
        <p:cNvPr id="1" name=""/>
        <p:cNvGrpSpPr/>
        <p:nvPr/>
      </p:nvGrpSpPr>
      <p:grpSpPr>
        <a:xfrm>
          <a:off x="0" y="0"/>
          <a:ext cx="0" cy="0"/>
          <a:chOff x="0" y="0"/>
          <a:chExt cx="0" cy="0"/>
        </a:xfrm>
      </p:grpSpPr>
      <p:sp>
        <p:nvSpPr>
          <p:cNvPr id="15" name="EY Panel large"/>
          <p:cNvSpPr>
            <a:spLocks noChangeAspect="1"/>
          </p:cNvSpPr>
          <p:nvPr userDrawn="1"/>
        </p:nvSpPr>
        <p:spPr bwMode="gray">
          <a:xfrm rot="10800000">
            <a:off x="612056" y="642025"/>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EYInterstate Light"/>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latin typeface="EYInterstate Light"/>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chemeClr val="tx1"/>
                  </a:solidFill>
                  <a:latin typeface="EYInterstate Light"/>
                </a:rPr>
                <a:t>Lees meer</a:t>
              </a:r>
            </a:p>
          </p:txBody>
        </p:sp>
      </p:grpSp>
      <p:sp>
        <p:nvSpPr>
          <p:cNvPr id="23" name="Cover Date Report landscape"/>
          <p:cNvSpPr>
            <a:spLocks noGrp="1"/>
          </p:cNvSpPr>
          <p:nvPr>
            <p:ph type="body" sz="quarter" idx="11" hasCustomPrompt="1"/>
          </p:nvPr>
        </p:nvSpPr>
        <p:spPr bwMode="gray">
          <a:xfrm>
            <a:off x="865495" y="3615908"/>
            <a:ext cx="4854504"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sp>
        <p:nvSpPr>
          <p:cNvPr id="33"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34"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173268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picture abov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5600699" y="1727200"/>
            <a:ext cx="4373563" cy="2286000"/>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10" name="Content Placeholder 6"/>
          <p:cNvSpPr>
            <a:spLocks noGrp="1"/>
          </p:cNvSpPr>
          <p:nvPr>
            <p:ph sz="quarter" idx="16"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12"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4" name="Text Placeholder 4"/>
          <p:cNvSpPr>
            <a:spLocks noGrp="1"/>
          </p:cNvSpPr>
          <p:nvPr>
            <p:ph type="body" sz="quarter" idx="17"/>
          </p:nvPr>
        </p:nvSpPr>
        <p:spPr>
          <a:xfrm>
            <a:off x="5600700" y="4348163"/>
            <a:ext cx="4379513" cy="2306925"/>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642626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Letter first page two column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
        <p:nvSpPr>
          <p:cNvPr id="29" name="DisclaimerLetter"/>
          <p:cNvSpPr/>
          <p:nvPr userDrawn="1"/>
        </p:nvSpPr>
        <p:spPr>
          <a:xfrm>
            <a:off x="868870" y="6793230"/>
            <a:ext cx="9108000" cy="5238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defTabSz="995690">
              <a:lnSpc>
                <a:spcPts val="650"/>
              </a:lnSpc>
              <a:defRPr/>
            </a:pPr>
            <a:r>
              <a:rPr lang="nl-NL" sz="550" kern="600" dirty="0">
                <a:solidFill>
                  <a:srgbClr val="000000"/>
                </a:solidFill>
                <a:ea typeface="Times New Roman"/>
                <a:cs typeface="MS Sans Serif"/>
              </a:rPr>
              <a:t>Disclaimer</a:t>
            </a:r>
          </a:p>
        </p:txBody>
      </p:sp>
      <p:sp>
        <p:nvSpPr>
          <p:cNvPr id="36" name="Text Placeholder 35"/>
          <p:cNvSpPr>
            <a:spLocks noGrp="1"/>
          </p:cNvSpPr>
          <p:nvPr>
            <p:ph type="body" sz="quarter" idx="20"/>
          </p:nvPr>
        </p:nvSpPr>
        <p:spPr>
          <a:xfrm>
            <a:off x="864000" y="3878943"/>
            <a:ext cx="9108000" cy="2770256"/>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Text Placeholder 8"/>
          <p:cNvSpPr>
            <a:spLocks noGrp="1"/>
          </p:cNvSpPr>
          <p:nvPr>
            <p:ph type="body" sz="quarter" idx="22" hasCustomPrompt="1"/>
          </p:nvPr>
        </p:nvSpPr>
        <p:spPr>
          <a:xfrm>
            <a:off x="862362" y="1728000"/>
            <a:ext cx="4374000" cy="835200"/>
          </a:xfrm>
        </p:spPr>
        <p:txBody>
          <a:bodyPr/>
          <a:lstStyle>
            <a:lvl1pPr marL="0" marR="0" indent="0" algn="l" defTabSz="1043056" rtl="0" eaLnBrk="1" fontAlgn="auto" latinLnBrk="0" hangingPunct="1">
              <a:lnSpc>
                <a:spcPts val="1300"/>
              </a:lnSpc>
              <a:spcBef>
                <a:spcPts val="0"/>
              </a:spcBef>
              <a:spcAft>
                <a:spcPts val="0"/>
              </a:spcAft>
              <a:buClr>
                <a:schemeClr val="accent2"/>
              </a:buClr>
              <a:buSzPct val="70000"/>
              <a:buFont typeface="Arial" pitchFamily="34" charset="0"/>
              <a:buNone/>
              <a:tabLst>
                <a:tab pos="457200" algn="l"/>
              </a:tabLst>
              <a:defRPr sz="1000" b="0" baseline="0">
                <a:latin typeface="EYInterstate Light"/>
              </a:defRPr>
            </a:lvl1pPr>
          </a:lstStyle>
          <a:p>
            <a:pPr lvl="0"/>
            <a:r>
              <a:rPr lang="nl-NL" noProof="0" dirty="0" err="1"/>
              <a:t>Address</a:t>
            </a:r>
            <a:endParaRPr lang="nl-NL" noProof="0" dirty="0"/>
          </a:p>
          <a:p>
            <a:pPr lvl="0"/>
            <a:endParaRPr lang="nl-NL" noProof="0" dirty="0"/>
          </a:p>
        </p:txBody>
      </p:sp>
      <p:sp>
        <p:nvSpPr>
          <p:cNvPr id="11" name="Text Placeholder 10"/>
          <p:cNvSpPr>
            <a:spLocks noGrp="1"/>
          </p:cNvSpPr>
          <p:nvPr>
            <p:ph type="body" sz="quarter" idx="23" hasCustomPrompt="1"/>
          </p:nvPr>
        </p:nvSpPr>
        <p:spPr>
          <a:xfrm>
            <a:off x="864000" y="2719247"/>
            <a:ext cx="4374000" cy="252000"/>
          </a:xfrm>
        </p:spPr>
        <p:txBody>
          <a:bodyPr/>
          <a:lstStyle>
            <a:lvl1pPr>
              <a:defRPr>
                <a:latin typeface="EYInterstate Light"/>
              </a:defRPr>
            </a:lvl1pPr>
          </a:lstStyle>
          <a:p>
            <a:pPr lvl="0"/>
            <a:r>
              <a:rPr lang="nl-NL" noProof="0" dirty="0" err="1"/>
              <a:t>Place</a:t>
            </a:r>
            <a:r>
              <a:rPr lang="nl-NL" noProof="0" dirty="0"/>
              <a:t>, date</a:t>
            </a:r>
          </a:p>
        </p:txBody>
      </p:sp>
      <p:sp>
        <p:nvSpPr>
          <p:cNvPr id="13" name="Text Placeholder 12"/>
          <p:cNvSpPr>
            <a:spLocks noGrp="1"/>
          </p:cNvSpPr>
          <p:nvPr>
            <p:ph type="body" sz="quarter" idx="24" hasCustomPrompt="1"/>
          </p:nvPr>
        </p:nvSpPr>
        <p:spPr>
          <a:xfrm>
            <a:off x="864000" y="3048923"/>
            <a:ext cx="9111600" cy="252000"/>
          </a:xfrm>
        </p:spPr>
        <p:txBody>
          <a:bodyPr/>
          <a:lstStyle>
            <a:lvl1pPr>
              <a:defRPr sz="1300" b="1">
                <a:solidFill>
                  <a:srgbClr val="808080"/>
                </a:solidFill>
                <a:latin typeface="EYInterstate" panose="02000503020000020004" pitchFamily="2" charset="0"/>
              </a:defRPr>
            </a:lvl1pPr>
          </a:lstStyle>
          <a:p>
            <a:pPr lvl="0"/>
            <a:r>
              <a:rPr lang="nl-NL" noProof="0" dirty="0"/>
              <a:t>Subject</a:t>
            </a:r>
          </a:p>
        </p:txBody>
      </p:sp>
      <p:sp>
        <p:nvSpPr>
          <p:cNvPr id="17" name="Content Placeholder 16"/>
          <p:cNvSpPr>
            <a:spLocks noGrp="1"/>
          </p:cNvSpPr>
          <p:nvPr>
            <p:ph sz="quarter" idx="25" hasCustomPrompt="1"/>
          </p:nvPr>
        </p:nvSpPr>
        <p:spPr>
          <a:xfrm>
            <a:off x="865188" y="3543705"/>
            <a:ext cx="4374000" cy="252000"/>
          </a:xfrm>
        </p:spPr>
        <p:txBody>
          <a:bodyPr/>
          <a:lstStyle>
            <a:lvl1pPr>
              <a:defRPr>
                <a:latin typeface="EYInterstate Light"/>
              </a:defRPr>
            </a:lvl1pPr>
          </a:lstStyle>
          <a:p>
            <a:pPr lvl="0"/>
            <a:r>
              <a:rPr lang="nl-NL" noProof="0" dirty="0" err="1"/>
              <a:t>Dear</a:t>
            </a:r>
            <a:r>
              <a:rPr lang="nl-NL" noProof="0" dirty="0"/>
              <a:t>,</a:t>
            </a:r>
          </a:p>
        </p:txBody>
      </p:sp>
      <p:sp>
        <p:nvSpPr>
          <p:cNvPr id="20" name="Text Placeholder 19"/>
          <p:cNvSpPr>
            <a:spLocks noGrp="1"/>
          </p:cNvSpPr>
          <p:nvPr>
            <p:ph type="body" idx="26" hasCustomPrompt="1"/>
          </p:nvPr>
        </p:nvSpPr>
        <p:spPr>
          <a:xfrm>
            <a:off x="8198470" y="2719247"/>
            <a:ext cx="1778400" cy="252000"/>
          </a:xfrm>
        </p:spPr>
        <p:txBody>
          <a:bodyPr/>
          <a:lstStyle>
            <a:lvl1pPr algn="r">
              <a:defRPr baseline="0">
                <a:latin typeface="EYInterstate Light"/>
              </a:defRPr>
            </a:lvl1pPr>
          </a:lstStyle>
          <a:p>
            <a:pPr lvl="0"/>
            <a:r>
              <a:rPr lang="nl-NL" noProof="0" dirty="0" err="1"/>
              <a:t>Our</a:t>
            </a:r>
            <a:r>
              <a:rPr lang="nl-NL" noProof="0" dirty="0"/>
              <a:t> </a:t>
            </a:r>
            <a:r>
              <a:rPr lang="nl-NL" noProof="0" dirty="0" err="1"/>
              <a:t>reference</a:t>
            </a:r>
            <a:endParaRPr lang="nl-NL" noProof="0" dirty="0"/>
          </a:p>
        </p:txBody>
      </p:sp>
      <p:sp>
        <p:nvSpPr>
          <p:cNvPr id="50" name="FirmNameBox1"/>
          <p:cNvSpPr/>
          <p:nvPr userDrawn="1"/>
        </p:nvSpPr>
        <p:spPr>
          <a:xfrm>
            <a:off x="2124000" y="612000"/>
            <a:ext cx="4824000" cy="572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spcCol="36000" rtlCol="0" anchor="t" anchorCtr="0"/>
          <a:lstStyle/>
          <a:p>
            <a:pPr defTabSz="995690">
              <a:lnSpc>
                <a:spcPts val="850"/>
              </a:lnSpc>
              <a:defRPr/>
            </a:pPr>
            <a:r>
              <a:rPr lang="nl-NL" sz="750" kern="600" dirty="0">
                <a:solidFill>
                  <a:srgbClr val="000000"/>
                </a:solidFill>
                <a:ea typeface="Times New Roman"/>
                <a:cs typeface="MS Sans Serif"/>
              </a:rPr>
              <a:t>HVG office details</a:t>
            </a:r>
          </a:p>
        </p:txBody>
      </p:sp>
      <p:sp>
        <p:nvSpPr>
          <p:cNvPr id="14" name="Text Placeholder 19"/>
          <p:cNvSpPr>
            <a:spLocks noGrp="1"/>
          </p:cNvSpPr>
          <p:nvPr>
            <p:ph type="body" idx="27" hasCustomPrompt="1"/>
          </p:nvPr>
        </p:nvSpPr>
        <p:spPr>
          <a:xfrm>
            <a:off x="8197200" y="2389571"/>
            <a:ext cx="1778400" cy="252000"/>
          </a:xfrm>
        </p:spPr>
        <p:txBody>
          <a:bodyPr/>
          <a:lstStyle>
            <a:lvl1pPr algn="r">
              <a:defRPr baseline="0">
                <a:latin typeface="EYInterstate Light"/>
              </a:defRPr>
            </a:lvl1pPr>
          </a:lstStyle>
          <a:p>
            <a:pPr lvl="0"/>
            <a:r>
              <a:rPr lang="nl-NL" noProof="0" dirty="0" err="1"/>
              <a:t>Your</a:t>
            </a:r>
            <a:r>
              <a:rPr lang="nl-NL" noProof="0" dirty="0"/>
              <a:t> </a:t>
            </a:r>
            <a:r>
              <a:rPr lang="nl-NL" noProof="0" dirty="0" err="1"/>
              <a:t>reference</a:t>
            </a:r>
            <a:endParaRPr lang="nl-NL" noProof="0" dirty="0"/>
          </a:p>
        </p:txBody>
      </p:sp>
    </p:spTree>
    <p:extLst>
      <p:ext uri="{BB962C8B-B14F-4D97-AF65-F5344CB8AC3E}">
        <p14:creationId xmlns:p14="http://schemas.microsoft.com/office/powerpoint/2010/main" val="36887484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Letter second page two columns">
    <p:spTree>
      <p:nvGrpSpPr>
        <p:cNvPr id="1" name=""/>
        <p:cNvGrpSpPr/>
        <p:nvPr/>
      </p:nvGrpSpPr>
      <p:grpSpPr>
        <a:xfrm>
          <a:off x="0" y="0"/>
          <a:ext cx="0" cy="0"/>
          <a:chOff x="0" y="0"/>
          <a:chExt cx="0" cy="0"/>
        </a:xfrm>
      </p:grpSpPr>
      <p:sp>
        <p:nvSpPr>
          <p:cNvPr id="36" name="Text Placeholder 35"/>
          <p:cNvSpPr>
            <a:spLocks noGrp="1"/>
          </p:cNvSpPr>
          <p:nvPr>
            <p:ph type="body" sz="quarter" idx="20"/>
          </p:nvPr>
        </p:nvSpPr>
        <p:spPr>
          <a:xfrm>
            <a:off x="864000" y="1725492"/>
            <a:ext cx="9108000" cy="4921200"/>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27578596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s_1">
    <p:bg bwMode="ltGray">
      <p:bgPr>
        <a:solidFill>
          <a:srgbClr val="F0F0F0"/>
        </a:solidFill>
        <a:effectLst/>
      </p:bgPr>
    </p:bg>
    <p:spTree>
      <p:nvGrpSpPr>
        <p:cNvPr id="1" name=""/>
        <p:cNvGrpSpPr/>
        <p:nvPr/>
      </p:nvGrpSpPr>
      <p:grpSpPr>
        <a:xfrm>
          <a:off x="0" y="0"/>
          <a:ext cx="0" cy="0"/>
          <a:chOff x="0" y="0"/>
          <a:chExt cx="0" cy="0"/>
        </a:xfrm>
      </p:grpSpPr>
      <p:sp>
        <p:nvSpPr>
          <p:cNvPr id="19" name="Freihandform 5"/>
          <p:cNvSpPr/>
          <p:nvPr userDrawn="1"/>
        </p:nvSpPr>
        <p:spPr bwMode="ltGray">
          <a:xfrm flipH="1">
            <a:off x="0" y="4013200"/>
            <a:ext cx="10694158" cy="354647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73944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83672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4158"/>
              <a:gd name="connsiteY0" fmla="*/ 727 h 3121752"/>
              <a:gd name="connsiteX1" fmla="*/ 10693198 w 10694158"/>
              <a:gd name="connsiteY1" fmla="*/ 0 h 3121752"/>
              <a:gd name="connsiteX2" fmla="*/ 10693400 w 10694158"/>
              <a:gd name="connsiteY2" fmla="*/ 3121752 h 3121752"/>
              <a:gd name="connsiteX3" fmla="*/ 0 w 10694158"/>
              <a:gd name="connsiteY3" fmla="*/ 3121752 h 3121752"/>
              <a:gd name="connsiteX4" fmla="*/ 0 w 10694158"/>
              <a:gd name="connsiteY4" fmla="*/ 727 h 31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158" h="3121752">
                <a:moveTo>
                  <a:pt x="0" y="727"/>
                </a:moveTo>
                <a:lnTo>
                  <a:pt x="10693198" y="0"/>
                </a:lnTo>
                <a:cubicBezTo>
                  <a:pt x="10696441" y="1038820"/>
                  <a:pt x="10690157" y="2082932"/>
                  <a:pt x="10693400" y="3121752"/>
                </a:cubicBezTo>
                <a:lnTo>
                  <a:pt x="0" y="3121752"/>
                </a:lnTo>
                <a:lnTo>
                  <a:pt x="0" y="727"/>
                </a:lnTo>
                <a:close/>
              </a:path>
            </a:pathLst>
          </a:custGeom>
          <a:solidFill>
            <a:srgbClr val="FFFF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5" name="Freeform 4"/>
          <p:cNvSpPr/>
          <p:nvPr userDrawn="1"/>
        </p:nvSpPr>
        <p:spPr bwMode="ltGray">
          <a:xfrm>
            <a:off x="7165975" y="1727200"/>
            <a:ext cx="2806700" cy="4919663"/>
          </a:xfrm>
          <a:custGeom>
            <a:avLst/>
            <a:gdLst>
              <a:gd name="connsiteX0" fmla="*/ 0 w 3059112"/>
              <a:gd name="connsiteY0" fmla="*/ 0 h 2950812"/>
              <a:gd name="connsiteX1" fmla="*/ 3059112 w 3059112"/>
              <a:gd name="connsiteY1" fmla="*/ 0 h 2950812"/>
              <a:gd name="connsiteX2" fmla="*/ 3059112 w 3059112"/>
              <a:gd name="connsiteY2" fmla="*/ 2950812 h 2950812"/>
              <a:gd name="connsiteX3" fmla="*/ 0 w 3059112"/>
              <a:gd name="connsiteY3" fmla="*/ 2950812 h 2950812"/>
              <a:gd name="connsiteX4" fmla="*/ 0 w 3059112"/>
              <a:gd name="connsiteY4" fmla="*/ 0 h 2950812"/>
              <a:gd name="connsiteX0" fmla="*/ 0 w 3059112"/>
              <a:gd name="connsiteY0" fmla="*/ 0 h 2950812"/>
              <a:gd name="connsiteX1" fmla="*/ 3059112 w 3059112"/>
              <a:gd name="connsiteY1" fmla="*/ 0 h 2950812"/>
              <a:gd name="connsiteX2" fmla="*/ 3058477 w 3059112"/>
              <a:gd name="connsiteY2" fmla="*/ 2425349 h 2950812"/>
              <a:gd name="connsiteX3" fmla="*/ 0 w 3059112"/>
              <a:gd name="connsiteY3" fmla="*/ 2950812 h 2950812"/>
              <a:gd name="connsiteX4" fmla="*/ 0 w 3059112"/>
              <a:gd name="connsiteY4" fmla="*/ 0 h 2950812"/>
              <a:gd name="connsiteX0" fmla="*/ 11322 w 3070434"/>
              <a:gd name="connsiteY0" fmla="*/ 0 h 2823622"/>
              <a:gd name="connsiteX1" fmla="*/ 3070434 w 3070434"/>
              <a:gd name="connsiteY1" fmla="*/ 0 h 2823622"/>
              <a:gd name="connsiteX2" fmla="*/ 3069799 w 3070434"/>
              <a:gd name="connsiteY2" fmla="*/ 2425349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5631 w 3070434"/>
              <a:gd name="connsiteY2" fmla="*/ 2537967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633775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546908 h 2823622"/>
              <a:gd name="connsiteX3" fmla="*/ 0 w 3070434"/>
              <a:gd name="connsiteY3" fmla="*/ 2823622 h 2823622"/>
              <a:gd name="connsiteX4" fmla="*/ 11322 w 3070434"/>
              <a:gd name="connsiteY4" fmla="*/ 0 h 282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34" h="2823622">
                <a:moveTo>
                  <a:pt x="11322" y="0"/>
                </a:moveTo>
                <a:lnTo>
                  <a:pt x="3070434" y="0"/>
                </a:lnTo>
                <a:cubicBezTo>
                  <a:pt x="3070222" y="808450"/>
                  <a:pt x="3070011" y="1738458"/>
                  <a:pt x="3069799" y="2546908"/>
                </a:cubicBezTo>
                <a:lnTo>
                  <a:pt x="0" y="2823622"/>
                </a:lnTo>
                <a:lnTo>
                  <a:pt x="11322" y="0"/>
                </a:lnTo>
                <a:close/>
              </a:path>
            </a:pathLst>
          </a:custGeom>
          <a:solidFill>
            <a:srgbClr val="FFE600"/>
          </a:solidFill>
          <a:ln w="9525" cap="flat" cmpd="sng" algn="ctr">
            <a:noFill/>
            <a:prstDash val="solid"/>
          </a:ln>
          <a:effectLst/>
        </p:spPr>
        <p:txBody>
          <a:bodyPr lIns="108000" tIns="108000" rtlCol="0" anchor="t" anchorCtr="0"/>
          <a:lstStyle/>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p:txBody>
      </p:sp>
      <p:sp>
        <p:nvSpPr>
          <p:cNvPr id="6" name="Text Placeholder 13"/>
          <p:cNvSpPr>
            <a:spLocks noGrp="1"/>
          </p:cNvSpPr>
          <p:nvPr>
            <p:ph type="body" sz="quarter" idx="12" hasCustomPrompt="1"/>
          </p:nvPr>
        </p:nvSpPr>
        <p:spPr bwMode="gray">
          <a:xfrm>
            <a:off x="7165975" y="2175440"/>
            <a:ext cx="2806700" cy="554038"/>
          </a:xfrm>
        </p:spPr>
        <p:txBody>
          <a:bodyPr lIns="180000" tIns="72000" rIns="108000" bIns="0"/>
          <a:lstStyle>
            <a:lvl1pPr>
              <a:defRPr sz="2000" b="1">
                <a:solidFill>
                  <a:srgbClr val="333333"/>
                </a:solidFill>
                <a:latin typeface="EYInterstate" panose="02000503020000020004" pitchFamily="2" charset="0"/>
              </a:defRPr>
            </a:lvl1pPr>
          </a:lstStyle>
          <a:p>
            <a:pPr lvl="0"/>
            <a:r>
              <a:rPr lang="nl-NL" dirty="0"/>
              <a:t>Contents</a:t>
            </a:r>
          </a:p>
        </p:txBody>
      </p:sp>
      <p:sp>
        <p:nvSpPr>
          <p:cNvPr id="7" name="Text Placeholder 16"/>
          <p:cNvSpPr>
            <a:spLocks noGrp="1"/>
          </p:cNvSpPr>
          <p:nvPr>
            <p:ph type="body" sz="quarter" idx="13" hasCustomPrompt="1"/>
          </p:nvPr>
        </p:nvSpPr>
        <p:spPr bwMode="gray">
          <a:xfrm>
            <a:off x="7165975" y="2729478"/>
            <a:ext cx="2806700" cy="884858"/>
          </a:xfrm>
        </p:spPr>
        <p:txBody>
          <a:bodyPr lIns="180000" tIns="0" rIns="108000" bIns="0">
            <a:spAutoFit/>
          </a:bodyPr>
          <a:lstStyle>
            <a:lvl1pPr marL="0" indent="0">
              <a:lnSpc>
                <a:spcPct val="100000"/>
              </a:lnSpc>
              <a:spcAft>
                <a:spcPts val="300"/>
              </a:spcAft>
              <a:tabLst>
                <a:tab pos="2509838" algn="r"/>
              </a:tabLst>
              <a:defRPr b="1" i="0" baseline="0">
                <a:solidFill>
                  <a:srgbClr val="333333"/>
                </a:solidFill>
                <a:latin typeface="EYInterstate Light"/>
              </a:defRPr>
            </a:lvl1pPr>
            <a:lvl2pPr marL="180000" indent="-180000" algn="l">
              <a:lnSpc>
                <a:spcPts val="1300"/>
              </a:lnSpc>
              <a:spcBef>
                <a:spcPts val="0"/>
              </a:spcBef>
              <a:spcAft>
                <a:spcPts val="0"/>
              </a:spcAft>
              <a:buClr>
                <a:srgbClr val="808080"/>
              </a:buClr>
              <a:buSzPct val="70000"/>
              <a:buFont typeface="Arial"/>
              <a:buChar char="►"/>
              <a:defRPr sz="1000" b="0" i="0">
                <a:solidFill>
                  <a:srgbClr val="000000"/>
                </a:solidFill>
                <a:latin typeface="EYInterstate Light"/>
              </a:defRPr>
            </a:lvl2pPr>
            <a:lvl3pPr>
              <a:buClr>
                <a:srgbClr val="808080"/>
              </a:buClr>
              <a:defRPr/>
            </a:lvl3pPr>
            <a:lvl4pPr>
              <a:buClr>
                <a:srgbClr val="808080"/>
              </a:buClr>
              <a:defRPr/>
            </a:lvl4pPr>
          </a:lstStyle>
          <a:p>
            <a:pPr lvl="0"/>
            <a:r>
              <a:rPr lang="en-US" dirty="0"/>
              <a:t>Title (tab once to add page number)	</a:t>
            </a:r>
          </a:p>
          <a:p>
            <a:pPr lvl="0"/>
            <a:r>
              <a:rPr lang="en-US" dirty="0"/>
              <a:t>Title	</a:t>
            </a:r>
          </a:p>
          <a:p>
            <a:pPr lvl="0"/>
            <a:r>
              <a:rPr lang="en-US" dirty="0"/>
              <a:t>Title	</a:t>
            </a:r>
          </a:p>
          <a:p>
            <a:pPr lvl="0"/>
            <a:r>
              <a:rPr lang="en-US" dirty="0"/>
              <a:t>		</a:t>
            </a:r>
          </a:p>
        </p:txBody>
      </p:sp>
      <p:sp>
        <p:nvSpPr>
          <p:cNvPr id="13"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7437713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s_2">
    <p:bg bwMode="ltGray">
      <p:bgPr>
        <a:solidFill>
          <a:srgbClr val="F0F0F0"/>
        </a:solidFill>
        <a:effectLst/>
      </p:bgPr>
    </p:bg>
    <p:spTree>
      <p:nvGrpSpPr>
        <p:cNvPr id="1" name=""/>
        <p:cNvGrpSpPr/>
        <p:nvPr/>
      </p:nvGrpSpPr>
      <p:grpSpPr>
        <a:xfrm>
          <a:off x="0" y="0"/>
          <a:ext cx="0" cy="0"/>
          <a:chOff x="0" y="0"/>
          <a:chExt cx="0" cy="0"/>
        </a:xfrm>
      </p:grpSpPr>
      <p:sp>
        <p:nvSpPr>
          <p:cNvPr id="7" name="Freeform 6"/>
          <p:cNvSpPr/>
          <p:nvPr userDrawn="1"/>
        </p:nvSpPr>
        <p:spPr bwMode="ltGray">
          <a:xfrm>
            <a:off x="-1" y="1758292"/>
            <a:ext cx="10694967" cy="5833134"/>
          </a:xfrm>
          <a:custGeom>
            <a:avLst/>
            <a:gdLst>
              <a:gd name="connsiteX0" fmla="*/ 0 w 10735294"/>
              <a:gd name="connsiteY0" fmla="*/ 1900052 h 5866410"/>
              <a:gd name="connsiteX1" fmla="*/ 10675917 w 10735294"/>
              <a:gd name="connsiteY1" fmla="*/ 0 h 5866410"/>
              <a:gd name="connsiteX2" fmla="*/ 10735294 w 10735294"/>
              <a:gd name="connsiteY2" fmla="*/ 5842659 h 5866410"/>
              <a:gd name="connsiteX3" fmla="*/ 11875 w 10735294"/>
              <a:gd name="connsiteY3" fmla="*/ 5866410 h 5866410"/>
              <a:gd name="connsiteX4" fmla="*/ 0 w 10735294"/>
              <a:gd name="connsiteY4" fmla="*/ 1900052 h 5866410"/>
              <a:gd name="connsiteX0" fmla="*/ 0 w 10735294"/>
              <a:gd name="connsiteY0" fmla="*/ 1890527 h 5856885"/>
              <a:gd name="connsiteX1" fmla="*/ 10694967 w 10735294"/>
              <a:gd name="connsiteY1" fmla="*/ 0 h 5856885"/>
              <a:gd name="connsiteX2" fmla="*/ 10735294 w 10735294"/>
              <a:gd name="connsiteY2" fmla="*/ 5833134 h 5856885"/>
              <a:gd name="connsiteX3" fmla="*/ 11875 w 10735294"/>
              <a:gd name="connsiteY3" fmla="*/ 5856885 h 5856885"/>
              <a:gd name="connsiteX4" fmla="*/ 0 w 10735294"/>
              <a:gd name="connsiteY4" fmla="*/ 1890527 h 5856885"/>
              <a:gd name="connsiteX0" fmla="*/ 0 w 10694967"/>
              <a:gd name="connsiteY0" fmla="*/ 1890527 h 5856885"/>
              <a:gd name="connsiteX1" fmla="*/ 10694967 w 10694967"/>
              <a:gd name="connsiteY1" fmla="*/ 0 h 5856885"/>
              <a:gd name="connsiteX2" fmla="*/ 10687669 w 10694967"/>
              <a:gd name="connsiteY2" fmla="*/ 5833134 h 5856885"/>
              <a:gd name="connsiteX3" fmla="*/ 11875 w 10694967"/>
              <a:gd name="connsiteY3" fmla="*/ 5856885 h 5856885"/>
              <a:gd name="connsiteX4" fmla="*/ 0 w 10694967"/>
              <a:gd name="connsiteY4" fmla="*/ 1890527 h 5856885"/>
              <a:gd name="connsiteX0" fmla="*/ 0 w 10694967"/>
              <a:gd name="connsiteY0" fmla="*/ 1890527 h 5833134"/>
              <a:gd name="connsiteX1" fmla="*/ 10694967 w 10694967"/>
              <a:gd name="connsiteY1" fmla="*/ 0 h 5833134"/>
              <a:gd name="connsiteX2" fmla="*/ 10687669 w 10694967"/>
              <a:gd name="connsiteY2" fmla="*/ 5833134 h 5833134"/>
              <a:gd name="connsiteX3" fmla="*/ 2350 w 10694967"/>
              <a:gd name="connsiteY3" fmla="*/ 5828310 h 5833134"/>
              <a:gd name="connsiteX4" fmla="*/ 0 w 10694967"/>
              <a:gd name="connsiteY4" fmla="*/ 1890527 h 583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967" h="5833134">
                <a:moveTo>
                  <a:pt x="0" y="1890527"/>
                </a:moveTo>
                <a:lnTo>
                  <a:pt x="10694967" y="0"/>
                </a:lnTo>
                <a:cubicBezTo>
                  <a:pt x="10692534" y="1944378"/>
                  <a:pt x="10690102" y="3888756"/>
                  <a:pt x="10687669" y="5833134"/>
                </a:cubicBezTo>
                <a:lnTo>
                  <a:pt x="2350" y="5828310"/>
                </a:lnTo>
                <a:cubicBezTo>
                  <a:pt x="-1608" y="4506191"/>
                  <a:pt x="3958" y="3212646"/>
                  <a:pt x="0" y="1890527"/>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38" name="Text Placeholder 37"/>
          <p:cNvSpPr>
            <a:spLocks noGrp="1"/>
          </p:cNvSpPr>
          <p:nvPr>
            <p:ph type="body" sz="quarter" idx="41" hasCustomPrompt="1"/>
          </p:nvPr>
        </p:nvSpPr>
        <p:spPr bwMode="gray">
          <a:xfrm>
            <a:off x="865188" y="4348164"/>
            <a:ext cx="2794000" cy="2298698"/>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09838" algn="l"/>
              </a:tabLst>
              <a:defRPr/>
            </a:lvl2pPr>
            <a:lvl3pPr>
              <a:tabLst>
                <a:tab pos="2509838" algn="l"/>
              </a:tabLst>
              <a:defRPr/>
            </a:lvl3pPr>
            <a:lvl4pPr>
              <a:tabLst>
                <a:tab pos="2509838" algn="l"/>
              </a:tabLst>
              <a:defRPr/>
            </a:lvl4pPr>
            <a:lvl5pPr>
              <a:tabLst>
                <a:tab pos="2509838"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0" name="Text Placeholder 39"/>
          <p:cNvSpPr>
            <a:spLocks noGrp="1"/>
          </p:cNvSpPr>
          <p:nvPr>
            <p:ph type="body" sz="quarter" idx="42" hasCustomPrompt="1"/>
          </p:nvPr>
        </p:nvSpPr>
        <p:spPr bwMode="gray">
          <a:xfrm>
            <a:off x="4017963" y="4348163"/>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3" name="Rectangle 4"/>
          <p:cNvSpPr>
            <a:spLocks noGrp="1" noChangeArrowheads="1"/>
          </p:cNvSpPr>
          <p:nvPr>
            <p:ph type="title" hasCustomPrompt="1"/>
          </p:nvPr>
        </p:nvSpPr>
        <p:spPr bwMode="gray">
          <a:xfrm>
            <a:off x="4017964" y="3469696"/>
            <a:ext cx="2798762"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8"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9" name="Text Placeholder 39"/>
          <p:cNvSpPr>
            <a:spLocks noGrp="1"/>
          </p:cNvSpPr>
          <p:nvPr>
            <p:ph type="body" sz="quarter" idx="43" hasCustomPrompt="1"/>
          </p:nvPr>
        </p:nvSpPr>
        <p:spPr bwMode="gray">
          <a:xfrm>
            <a:off x="7173913" y="4348164"/>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18512167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s_3">
    <p:bg bwMode="ltGray">
      <p:bgPr>
        <a:solidFill>
          <a:srgbClr val="F0F0F0"/>
        </a:solidFill>
        <a:effectLst/>
      </p:bgPr>
    </p:bg>
    <p:spTree>
      <p:nvGrpSpPr>
        <p:cNvPr id="1" name=""/>
        <p:cNvGrpSpPr/>
        <p:nvPr/>
      </p:nvGrpSpPr>
      <p:grpSpPr>
        <a:xfrm>
          <a:off x="0" y="0"/>
          <a:ext cx="0" cy="0"/>
          <a:chOff x="0" y="0"/>
          <a:chExt cx="0" cy="0"/>
        </a:xfrm>
      </p:grpSpPr>
      <p:sp>
        <p:nvSpPr>
          <p:cNvPr id="14" name="Freihandform 5"/>
          <p:cNvSpPr/>
          <p:nvPr userDrawn="1"/>
        </p:nvSpPr>
        <p:spPr bwMode="ltGray">
          <a:xfrm flipH="1">
            <a:off x="-511" y="3804659"/>
            <a:ext cx="10693912" cy="375660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8884609 w 10693400"/>
              <a:gd name="connsiteY2" fmla="*/ 3121025 h 3121025"/>
              <a:gd name="connsiteX3" fmla="*/ 0 w 10693400"/>
              <a:gd name="connsiteY3" fmla="*/ 3121025 h 3121025"/>
              <a:gd name="connsiteX4" fmla="*/ 0 w 10693400"/>
              <a:gd name="connsiteY4" fmla="*/ 0 h 3121025"/>
              <a:gd name="connsiteX0" fmla="*/ 0 w 8884609"/>
              <a:gd name="connsiteY0" fmla="*/ 0 h 3121025"/>
              <a:gd name="connsiteX1" fmla="*/ 8884609 w 8884609"/>
              <a:gd name="connsiteY1" fmla="*/ 1577967 h 3121025"/>
              <a:gd name="connsiteX2" fmla="*/ 8884609 w 8884609"/>
              <a:gd name="connsiteY2" fmla="*/ 3121025 h 3121025"/>
              <a:gd name="connsiteX3" fmla="*/ 0 w 8884609"/>
              <a:gd name="connsiteY3" fmla="*/ 3121025 h 3121025"/>
              <a:gd name="connsiteX4" fmla="*/ 0 w 8884609"/>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4609" h="3121025">
                <a:moveTo>
                  <a:pt x="0" y="0"/>
                </a:moveTo>
                <a:lnTo>
                  <a:pt x="8884609" y="1577967"/>
                </a:lnTo>
                <a:lnTo>
                  <a:pt x="8884609"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3" name="Rectangle 4"/>
          <p:cNvSpPr>
            <a:spLocks noGrp="1" noChangeArrowheads="1"/>
          </p:cNvSpPr>
          <p:nvPr>
            <p:ph type="title" hasCustomPrompt="1"/>
          </p:nvPr>
        </p:nvSpPr>
        <p:spPr bwMode="gray">
          <a:xfrm>
            <a:off x="865188" y="6311900"/>
            <a:ext cx="2798762" cy="334963"/>
          </a:xfrm>
          <a:noFill/>
          <a:ln/>
        </p:spPr>
        <p:txBody>
          <a:bodyPr anchor="b" anchorCtr="0"/>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4017963"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16" name="Text Placeholder 39"/>
          <p:cNvSpPr>
            <a:spLocks noGrp="1"/>
          </p:cNvSpPr>
          <p:nvPr>
            <p:ph type="body" sz="quarter" idx="43" hasCustomPrompt="1"/>
          </p:nvPr>
        </p:nvSpPr>
        <p:spPr bwMode="gray">
          <a:xfrm>
            <a:off x="7177088"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0773860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s_1_Special">
    <p:bg bwMode="ltGray">
      <p:bgPr>
        <a:solidFill>
          <a:srgbClr val="F0F0F0"/>
        </a:solidFill>
        <a:effectLst/>
      </p:bgPr>
    </p:bg>
    <p:spTree>
      <p:nvGrpSpPr>
        <p:cNvPr id="1" name=""/>
        <p:cNvGrpSpPr/>
        <p:nvPr/>
      </p:nvGrpSpPr>
      <p:grpSpPr>
        <a:xfrm>
          <a:off x="0" y="0"/>
          <a:ext cx="0" cy="0"/>
          <a:chOff x="0" y="0"/>
          <a:chExt cx="0" cy="0"/>
        </a:xfrm>
      </p:grpSpPr>
      <p:sp>
        <p:nvSpPr>
          <p:cNvPr id="2" name="Rectangle 1"/>
          <p:cNvSpPr/>
          <p:nvPr userDrawn="1"/>
        </p:nvSpPr>
        <p:spPr bwMode="ltGray">
          <a:xfrm>
            <a:off x="-1" y="0"/>
            <a:ext cx="4017963" cy="75596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8" name="Text Placeholder 24"/>
          <p:cNvSpPr>
            <a:spLocks noGrp="1"/>
          </p:cNvSpPr>
          <p:nvPr>
            <p:ph type="body" sz="quarter" idx="14" hasCustomPrompt="1"/>
          </p:nvPr>
        </p:nvSpPr>
        <p:spPr>
          <a:xfrm>
            <a:off x="5600700" y="624630"/>
            <a:ext cx="4350087" cy="1156086"/>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43" name="Rectangle 4"/>
          <p:cNvSpPr>
            <a:spLocks noGrp="1" noChangeArrowheads="1"/>
          </p:cNvSpPr>
          <p:nvPr>
            <p:ph type="title" hasCustomPrompt="1"/>
          </p:nvPr>
        </p:nvSpPr>
        <p:spPr bwMode="gray">
          <a:xfrm>
            <a:off x="865188" y="608013"/>
            <a:ext cx="2794000"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855090" y="1727200"/>
            <a:ext cx="2798762" cy="4919662"/>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13242800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ivider_1">
    <p:bg bwMode="ltGray">
      <p:bgPr>
        <a:solidFill>
          <a:srgbClr val="F0F0F0"/>
        </a:solidFill>
        <a:effectLst/>
      </p:bgPr>
    </p:bg>
    <p:spTree>
      <p:nvGrpSpPr>
        <p:cNvPr id="1" name=""/>
        <p:cNvGrpSpPr/>
        <p:nvPr/>
      </p:nvGrpSpPr>
      <p:grpSpPr>
        <a:xfrm>
          <a:off x="0" y="0"/>
          <a:ext cx="0" cy="0"/>
          <a:chOff x="0" y="0"/>
          <a:chExt cx="0" cy="0"/>
        </a:xfrm>
      </p:grpSpPr>
      <p:sp>
        <p:nvSpPr>
          <p:cNvPr id="12" name="Freihandform 5"/>
          <p:cNvSpPr/>
          <p:nvPr userDrawn="1"/>
        </p:nvSpPr>
        <p:spPr bwMode="ltGray">
          <a:xfrm flipH="1">
            <a:off x="0" y="4440238"/>
            <a:ext cx="10693400" cy="312102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400" h="3121025">
                <a:moveTo>
                  <a:pt x="0" y="0"/>
                </a:moveTo>
                <a:lnTo>
                  <a:pt x="10693400" y="1896767"/>
                </a:lnTo>
                <a:lnTo>
                  <a:pt x="10693400"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 name="Text Placeholder 24"/>
          <p:cNvSpPr>
            <a:spLocks noGrp="1"/>
          </p:cNvSpPr>
          <p:nvPr>
            <p:ph type="body" sz="quarter" idx="10" hasCustomPrompt="1"/>
          </p:nvPr>
        </p:nvSpPr>
        <p:spPr bwMode="gray">
          <a:xfrm>
            <a:off x="5600700" y="5842738"/>
            <a:ext cx="4371975" cy="334963"/>
          </a:xfrm>
          <a:ln>
            <a:noFill/>
          </a:ln>
        </p:spPr>
        <p:txBody>
          <a:bodyPr lIns="0" tIns="0" anchor="t" anchorCtr="0"/>
          <a:lstStyle>
            <a:lvl1pPr algn="r">
              <a:lnSpc>
                <a:spcPct val="90000"/>
              </a:lnSpc>
              <a:defRPr sz="2200" b="1" baseline="0">
                <a:solidFill>
                  <a:srgbClr val="808080"/>
                </a:solidFill>
                <a:latin typeface="EYInterstate" panose="02000503020000020004" pitchFamily="2" charset="0"/>
              </a:defRPr>
            </a:lvl1pPr>
          </a:lstStyle>
          <a:p>
            <a:pPr lvl="0"/>
            <a:r>
              <a:rPr lang="en-US" dirty="0"/>
              <a:t>Title divider (insert picture above)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6587867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ivider_2">
    <p:bg bwMode="ltGray">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5600700" y="3692648"/>
            <a:ext cx="5092700" cy="1155799"/>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dirty="0">
              <a:solidFill>
                <a:srgbClr val="000000"/>
              </a:solidFill>
            </a:endParaRPr>
          </a:p>
        </p:txBody>
      </p:sp>
      <p:sp>
        <p:nvSpPr>
          <p:cNvPr id="11" name="Text Placeholder 24"/>
          <p:cNvSpPr>
            <a:spLocks noGrp="1"/>
          </p:cNvSpPr>
          <p:nvPr>
            <p:ph type="body" sz="quarter" idx="10" hasCustomPrompt="1"/>
          </p:nvPr>
        </p:nvSpPr>
        <p:spPr bwMode="gray">
          <a:xfrm>
            <a:off x="6177064" y="4061840"/>
            <a:ext cx="3785884" cy="334963"/>
          </a:xfrm>
          <a:ln>
            <a:noFill/>
          </a:ln>
        </p:spPr>
        <p:txBody>
          <a:bodyPr lIns="0" tIns="0" anchor="t" anchorCtr="0"/>
          <a:lstStyle>
            <a:lvl1pPr algn="r">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8757424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ivider_3">
    <p:bg bwMode="ltGray">
      <p:bgPr>
        <a:solidFill>
          <a:srgbClr val="F0F0F0"/>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0" y="4440237"/>
            <a:ext cx="5243514" cy="1226915"/>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a:solidFill>
                <a:srgbClr val="000000"/>
              </a:solidFill>
            </a:endParaRPr>
          </a:p>
        </p:txBody>
      </p:sp>
      <p:sp>
        <p:nvSpPr>
          <p:cNvPr id="10" name="Text Placeholder 24"/>
          <p:cNvSpPr>
            <a:spLocks noGrp="1"/>
          </p:cNvSpPr>
          <p:nvPr>
            <p:ph type="body" sz="quarter" idx="10" hasCustomPrompt="1"/>
          </p:nvPr>
        </p:nvSpPr>
        <p:spPr bwMode="gray">
          <a:xfrm>
            <a:off x="865188" y="4840500"/>
            <a:ext cx="3628991" cy="334963"/>
          </a:xfrm>
          <a:ln>
            <a:noFill/>
          </a:ln>
        </p:spPr>
        <p:txBody>
          <a:bodyPr lIns="0" tIns="0" anchor="t" anchorCtr="0"/>
          <a:lstStyle>
            <a:lvl1pPr algn="l">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13238140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Divider_4">
    <p:bg bwMode="ltGray">
      <p:bgPr>
        <a:solidFill>
          <a:srgbClr val="FFE600"/>
        </a:solidFill>
        <a:effectLst/>
      </p:bgPr>
    </p:bg>
    <p:spTree>
      <p:nvGrpSpPr>
        <p:cNvPr id="1" name=""/>
        <p:cNvGrpSpPr/>
        <p:nvPr/>
      </p:nvGrpSpPr>
      <p:grpSpPr>
        <a:xfrm>
          <a:off x="0" y="0"/>
          <a:ext cx="0" cy="0"/>
          <a:chOff x="0" y="0"/>
          <a:chExt cx="0" cy="0"/>
        </a:xfrm>
      </p:grpSpPr>
      <p:sp>
        <p:nvSpPr>
          <p:cNvPr id="4" name="Text Placeholder 24"/>
          <p:cNvSpPr>
            <a:spLocks noGrp="1"/>
          </p:cNvSpPr>
          <p:nvPr>
            <p:ph type="body" sz="quarter" idx="10" hasCustomPrompt="1"/>
          </p:nvPr>
        </p:nvSpPr>
        <p:spPr bwMode="gray">
          <a:xfrm>
            <a:off x="879486" y="608013"/>
            <a:ext cx="4721214" cy="334963"/>
          </a:xfrm>
          <a:ln>
            <a:noFill/>
          </a:ln>
        </p:spPr>
        <p:txBody>
          <a:bodyPr lIns="0" tIns="0" anchor="t" anchorCtr="0"/>
          <a:lstStyle>
            <a:lvl1pPr algn="l">
              <a:lnSpc>
                <a:spcPct val="90000"/>
              </a:lnSpc>
              <a:defRPr sz="2200" b="1" baseline="0">
                <a:solidFill>
                  <a:srgbClr val="333333"/>
                </a:solidFill>
                <a:latin typeface="EYInterstate" panose="02000503020000020004" pitchFamily="2" charset="0"/>
              </a:defRPr>
            </a:lvl1pPr>
          </a:lstStyle>
          <a:p>
            <a:pPr lvl="0"/>
            <a:r>
              <a:rPr lang="en-US" dirty="0"/>
              <a:t>Title divider</a:t>
            </a:r>
            <a:endParaRPr lang="nl-NL" dirty="0"/>
          </a:p>
        </p:txBody>
      </p:sp>
      <p:sp>
        <p:nvSpPr>
          <p:cNvPr id="5" name="Text Placeholder 24"/>
          <p:cNvSpPr>
            <a:spLocks noGrp="1"/>
          </p:cNvSpPr>
          <p:nvPr>
            <p:ph type="body" sz="quarter" idx="14" hasCustomPrompt="1"/>
          </p:nvPr>
        </p:nvSpPr>
        <p:spPr>
          <a:xfrm>
            <a:off x="863600" y="1227600"/>
            <a:ext cx="5951538" cy="500137"/>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r>
              <a:rPr lang="en-US" dirty="0"/>
              <a:t>Optional: change color via right click on mouse (on yellow section), Format Background, Fill, select Solid fill. Change Fill color: EY Gray (RGB 192, 192, 192), EY Yellow (RGB 255, 230, 0). Remove this text box. </a:t>
            </a:r>
            <a:endParaRPr lang="nl-NL" dirty="0"/>
          </a:p>
        </p:txBody>
      </p:sp>
    </p:spTree>
    <p:extLst>
      <p:ext uri="{BB962C8B-B14F-4D97-AF65-F5344CB8AC3E}">
        <p14:creationId xmlns:p14="http://schemas.microsoft.com/office/powerpoint/2010/main" val="2612336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picture below">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3" name="Picture Placeholder 3"/>
          <p:cNvSpPr>
            <a:spLocks noGrp="1"/>
          </p:cNvSpPr>
          <p:nvPr>
            <p:ph type="pic" sz="quarter" idx="11"/>
          </p:nvPr>
        </p:nvSpPr>
        <p:spPr>
          <a:xfrm>
            <a:off x="5600700" y="4348164"/>
            <a:ext cx="4373563" cy="2298700"/>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9" name="Text Placeholder 4"/>
          <p:cNvSpPr>
            <a:spLocks noGrp="1"/>
          </p:cNvSpPr>
          <p:nvPr>
            <p:ph type="body" sz="quarter" idx="14"/>
          </p:nvPr>
        </p:nvSpPr>
        <p:spPr>
          <a:xfrm>
            <a:off x="5600700" y="1727201"/>
            <a:ext cx="4379513" cy="2285999"/>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tory telling device">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hasCustomPrompt="1"/>
          </p:nvPr>
        </p:nvSpPr>
        <p:spPr>
          <a:xfrm>
            <a:off x="865189" y="5126182"/>
            <a:ext cx="2794000" cy="1511445"/>
          </a:xfrm>
        </p:spPr>
        <p:txBody>
          <a:bodyPr/>
          <a:lstStyle>
            <a:lvl1pPr>
              <a:defRPr baseline="0">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question/scenario</a:t>
            </a:r>
            <a:endParaRPr lang="nl-NL" noProof="0" dirty="0"/>
          </a:p>
        </p:txBody>
      </p:sp>
      <p:sp>
        <p:nvSpPr>
          <p:cNvPr id="7" name="Title 6"/>
          <p:cNvSpPr>
            <a:spLocks noGrp="1"/>
          </p:cNvSpPr>
          <p:nvPr>
            <p:ph type="title" hasCustomPrompt="1"/>
          </p:nvPr>
        </p:nvSpPr>
        <p:spPr bwMode="gray">
          <a:xfrm>
            <a:off x="865588" y="608400"/>
            <a:ext cx="9108675" cy="360000"/>
          </a:xfrm>
        </p:spPr>
        <p:txBody>
          <a:bodyPr/>
          <a:lstStyle>
            <a:lvl1pPr>
              <a:defRPr>
                <a:latin typeface="EYInterstate" panose="02000503020000020004" pitchFamily="2" charset="0"/>
              </a:defRPr>
            </a:lvl1pPr>
          </a:lstStyle>
          <a:p>
            <a:r>
              <a:rPr lang="en-US" noProof="0" dirty="0"/>
              <a:t>Click to edit Master title style of story telling device</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2" name="Rectangle 1"/>
          <p:cNvSpPr/>
          <p:nvPr userDrawn="1"/>
        </p:nvSpPr>
        <p:spPr bwMode="auto">
          <a:xfrm>
            <a:off x="865188"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indent="1588">
              <a:lnSpc>
                <a:spcPts val="1300"/>
              </a:lnSpc>
              <a:buClr>
                <a:srgbClr val="FFE600"/>
              </a:buClr>
              <a:buSzPct val="70000"/>
              <a:defRPr/>
            </a:pPr>
            <a:r>
              <a:rPr lang="en-US" sz="1400" dirty="0">
                <a:solidFill>
                  <a:srgbClr val="333333"/>
                </a:solidFill>
              </a:rPr>
              <a:t>Refer to the visual guidelines for the proper use of this three square storytelling device.</a:t>
            </a:r>
          </a:p>
          <a:p>
            <a:pPr indent="1588">
              <a:lnSpc>
                <a:spcPts val="1300"/>
              </a:lnSpc>
              <a:buClr>
                <a:srgbClr val="FFE600"/>
              </a:buClr>
              <a:buSzPct val="70000"/>
            </a:pPr>
            <a:endParaRPr lang="nl-NL" sz="1400" dirty="0">
              <a:solidFill>
                <a:srgbClr val="000000"/>
              </a:solidFill>
            </a:endParaRPr>
          </a:p>
        </p:txBody>
      </p:sp>
      <p:sp>
        <p:nvSpPr>
          <p:cNvPr id="17" name="Rectangle 16"/>
          <p:cNvSpPr/>
          <p:nvPr userDrawn="1"/>
        </p:nvSpPr>
        <p:spPr bwMode="auto">
          <a:xfrm>
            <a:off x="40179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18" name="Rectangle 17"/>
          <p:cNvSpPr/>
          <p:nvPr userDrawn="1"/>
        </p:nvSpPr>
        <p:spPr bwMode="auto">
          <a:xfrm>
            <a:off x="71802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26" name="Text Placeholder 10"/>
          <p:cNvSpPr>
            <a:spLocks noGrp="1"/>
          </p:cNvSpPr>
          <p:nvPr userDrawn="1">
            <p:ph type="body" sz="quarter" idx="15" hasCustomPrompt="1"/>
          </p:nvPr>
        </p:nvSpPr>
        <p:spPr>
          <a:xfrm>
            <a:off x="4017963" y="5126182"/>
            <a:ext cx="2794000" cy="15114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answer/outcome</a:t>
            </a:r>
            <a:endParaRPr lang="nl-NL" noProof="0" dirty="0"/>
          </a:p>
        </p:txBody>
      </p:sp>
      <p:sp>
        <p:nvSpPr>
          <p:cNvPr id="27" name="Text Placeholder 10"/>
          <p:cNvSpPr>
            <a:spLocks noGrp="1"/>
          </p:cNvSpPr>
          <p:nvPr userDrawn="1">
            <p:ph type="body" sz="quarter" idx="16" hasCustomPrompt="1"/>
          </p:nvPr>
        </p:nvSpPr>
        <p:spPr>
          <a:xfrm>
            <a:off x="7177088" y="5126183"/>
            <a:ext cx="2794000" cy="1512744"/>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better working world</a:t>
            </a:r>
            <a:endParaRPr lang="nl-NL" noProof="0" dirty="0"/>
          </a:p>
        </p:txBody>
      </p:sp>
      <p:sp>
        <p:nvSpPr>
          <p:cNvPr id="35" name="Content Placeholder 6"/>
          <p:cNvSpPr>
            <a:spLocks noGrp="1"/>
          </p:cNvSpPr>
          <p:nvPr userDrawn="1">
            <p:ph sz="quarter" idx="20" hasCustomPrompt="1"/>
          </p:nvPr>
        </p:nvSpPr>
        <p:spPr bwMode="gray">
          <a:xfrm>
            <a:off x="871249" y="4754563"/>
            <a:ext cx="2795746" cy="293269"/>
          </a:xfrm>
        </p:spPr>
        <p:txBody>
          <a:bodyPr anchor="ctr" anchorCtr="0"/>
          <a:lstStyle>
            <a:lvl1pPr>
              <a:buNone/>
              <a:defRPr sz="1800">
                <a:solidFill>
                  <a:srgbClr val="808080"/>
                </a:solidFill>
                <a:latin typeface="EYInterstate Light"/>
              </a:defRPr>
            </a:lvl1pPr>
          </a:lstStyle>
          <a:p>
            <a:pPr lvl="0"/>
            <a:r>
              <a:rPr lang="nl-NL" noProof="0" dirty="0"/>
              <a:t>Question</a:t>
            </a:r>
          </a:p>
        </p:txBody>
      </p:sp>
      <p:sp>
        <p:nvSpPr>
          <p:cNvPr id="37" name="Content Placeholder 6"/>
          <p:cNvSpPr>
            <a:spLocks noGrp="1"/>
          </p:cNvSpPr>
          <p:nvPr userDrawn="1">
            <p:ph sz="quarter" idx="21" hasCustomPrompt="1"/>
          </p:nvPr>
        </p:nvSpPr>
        <p:spPr bwMode="gray">
          <a:xfrm>
            <a:off x="4019392"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Answer</a:t>
            </a:r>
            <a:r>
              <a:rPr lang="nl-NL" noProof="0" dirty="0"/>
              <a:t>/</a:t>
            </a:r>
            <a:r>
              <a:rPr lang="nl-NL" noProof="0" dirty="0" err="1"/>
              <a:t>outcome</a:t>
            </a:r>
            <a:endParaRPr lang="nl-NL" noProof="0" dirty="0"/>
          </a:p>
        </p:txBody>
      </p:sp>
      <p:sp>
        <p:nvSpPr>
          <p:cNvPr id="38" name="Content Placeholder 6"/>
          <p:cNvSpPr>
            <a:spLocks noGrp="1"/>
          </p:cNvSpPr>
          <p:nvPr userDrawn="1">
            <p:ph sz="quarter" idx="22" hasCustomPrompt="1"/>
          </p:nvPr>
        </p:nvSpPr>
        <p:spPr bwMode="gray">
          <a:xfrm>
            <a:off x="7165811"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Better</a:t>
            </a:r>
            <a:r>
              <a:rPr lang="nl-NL" noProof="0" dirty="0"/>
              <a:t> </a:t>
            </a:r>
            <a:r>
              <a:rPr lang="nl-NL" noProof="0" dirty="0" err="1"/>
              <a:t>working</a:t>
            </a:r>
            <a:r>
              <a:rPr lang="nl-NL" noProof="0" dirty="0"/>
              <a:t> </a:t>
            </a:r>
            <a:r>
              <a:rPr lang="nl-NL" noProof="0" dirty="0" err="1"/>
              <a:t>world</a:t>
            </a:r>
            <a:endParaRPr lang="nl-NL" noProof="0" dirty="0"/>
          </a:p>
        </p:txBody>
      </p:sp>
    </p:spTree>
    <p:extLst>
      <p:ext uri="{BB962C8B-B14F-4D97-AF65-F5344CB8AC3E}">
        <p14:creationId xmlns:p14="http://schemas.microsoft.com/office/powerpoint/2010/main" val="21760475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188" y="1727200"/>
            <a:ext cx="9107487"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7" name="Title 6"/>
          <p:cNvSpPr>
            <a:spLocks noGrp="1"/>
          </p:cNvSpPr>
          <p:nvPr>
            <p:ph type="title"/>
          </p:nvPr>
        </p:nvSpPr>
        <p:spPr bwMode="gray">
          <a:xfrm>
            <a:off x="865588"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Tree>
    <p:extLst>
      <p:ext uri="{BB962C8B-B14F-4D97-AF65-F5344CB8AC3E}">
        <p14:creationId xmlns:p14="http://schemas.microsoft.com/office/powerpoint/2010/main" val="29740901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18298248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3"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6186660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00700" y="1727200"/>
            <a:ext cx="4373563" cy="4919663"/>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7" name="Text Placeholder 6"/>
          <p:cNvSpPr>
            <a:spLocks noGrp="1"/>
          </p:cNvSpPr>
          <p:nvPr>
            <p:ph type="body" sz="quarter" idx="11"/>
          </p:nvPr>
        </p:nvSpPr>
        <p:spPr>
          <a:xfrm>
            <a:off x="865188" y="1727199"/>
            <a:ext cx="4378325"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10"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2" name="Content Placeholder 6"/>
          <p:cNvSpPr>
            <a:spLocks noGrp="1"/>
          </p:cNvSpPr>
          <p:nvPr>
            <p:ph sz="quarter" idx="14"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13794129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content and picture abov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5600699" y="1727200"/>
            <a:ext cx="4373563" cy="2286000"/>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8"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0" name="Content Placeholder 6"/>
          <p:cNvSpPr>
            <a:spLocks noGrp="1"/>
          </p:cNvSpPr>
          <p:nvPr>
            <p:ph sz="quarter" idx="16"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12"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4" name="Text Placeholder 4"/>
          <p:cNvSpPr>
            <a:spLocks noGrp="1"/>
          </p:cNvSpPr>
          <p:nvPr>
            <p:ph type="body" sz="quarter" idx="17"/>
          </p:nvPr>
        </p:nvSpPr>
        <p:spPr>
          <a:xfrm>
            <a:off x="5600700" y="4348163"/>
            <a:ext cx="4379513" cy="2306925"/>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4870291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content and picture below">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3" name="Picture Placeholder 3"/>
          <p:cNvSpPr>
            <a:spLocks noGrp="1"/>
          </p:cNvSpPr>
          <p:nvPr>
            <p:ph type="pic" sz="quarter" idx="11"/>
          </p:nvPr>
        </p:nvSpPr>
        <p:spPr>
          <a:xfrm>
            <a:off x="5600700" y="4348164"/>
            <a:ext cx="4373563" cy="2298700"/>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7"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9" name="Text Placeholder 4"/>
          <p:cNvSpPr>
            <a:spLocks noGrp="1"/>
          </p:cNvSpPr>
          <p:nvPr>
            <p:ph type="body" sz="quarter" idx="14"/>
          </p:nvPr>
        </p:nvSpPr>
        <p:spPr>
          <a:xfrm>
            <a:off x="5600700" y="1727201"/>
            <a:ext cx="4379513" cy="2285999"/>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7678283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wo separate column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65188"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7"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8" name="Text Placeholder 5"/>
          <p:cNvSpPr>
            <a:spLocks noGrp="1"/>
          </p:cNvSpPr>
          <p:nvPr>
            <p:ph type="body" sz="quarter" idx="14"/>
          </p:nvPr>
        </p:nvSpPr>
        <p:spPr>
          <a:xfrm>
            <a:off x="5576599"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22894383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wo separate columns gray with titles">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bwMode="ltGray">
          <a:xfrm>
            <a:off x="865188" y="1727200"/>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8" name="Text Placeholder 17"/>
          <p:cNvSpPr>
            <a:spLocks noGrp="1"/>
          </p:cNvSpPr>
          <p:nvPr>
            <p:ph type="body" sz="quarter" idx="17" hasCustomPrompt="1"/>
          </p:nvPr>
        </p:nvSpPr>
        <p:spPr bwMode="ltGray">
          <a:xfrm>
            <a:off x="865188" y="2178050"/>
            <a:ext cx="4378325" cy="4468813"/>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4" name="Text Placeholder 11"/>
          <p:cNvSpPr>
            <a:spLocks noGrp="1"/>
          </p:cNvSpPr>
          <p:nvPr>
            <p:ph type="body" sz="quarter" idx="18" hasCustomPrompt="1"/>
          </p:nvPr>
        </p:nvSpPr>
        <p:spPr bwMode="ltGray">
          <a:xfrm>
            <a:off x="5595938" y="1735216"/>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5" name="Text Placeholder 17"/>
          <p:cNvSpPr>
            <a:spLocks noGrp="1"/>
          </p:cNvSpPr>
          <p:nvPr>
            <p:ph type="body" sz="quarter" idx="19" hasCustomPrompt="1"/>
          </p:nvPr>
        </p:nvSpPr>
        <p:spPr bwMode="ltGray">
          <a:xfrm>
            <a:off x="5595938" y="2186066"/>
            <a:ext cx="4378325" cy="4460797"/>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9"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0"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32411539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Tree>
    <p:extLst>
      <p:ext uri="{BB962C8B-B14F-4D97-AF65-F5344CB8AC3E}">
        <p14:creationId xmlns:p14="http://schemas.microsoft.com/office/powerpoint/2010/main" val="61475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separate column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65188"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8" name="Text Placeholder 5"/>
          <p:cNvSpPr>
            <a:spLocks noGrp="1"/>
          </p:cNvSpPr>
          <p:nvPr>
            <p:ph type="body" sz="quarter" idx="14"/>
          </p:nvPr>
        </p:nvSpPr>
        <p:spPr>
          <a:xfrm>
            <a:off x="5576599"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19484712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 name="Content Placeholder 2"/>
          <p:cNvSpPr>
            <a:spLocks noGrp="1"/>
          </p:cNvSpPr>
          <p:nvPr>
            <p:ph sz="half" idx="10" hasCustomPrompt="1"/>
          </p:nvPr>
        </p:nvSpPr>
        <p:spPr>
          <a:xfrm>
            <a:off x="865276" y="3655009"/>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Background</a:t>
            </a:r>
          </a:p>
        </p:txBody>
      </p:sp>
      <p:sp>
        <p:nvSpPr>
          <p:cNvPr id="9" name="Text Placeholder 13"/>
          <p:cNvSpPr>
            <a:spLocks noGrp="1"/>
          </p:cNvSpPr>
          <p:nvPr>
            <p:ph type="body" sz="quarter" idx="23" hasCustomPrompt="1"/>
          </p:nvPr>
        </p:nvSpPr>
        <p:spPr>
          <a:xfrm>
            <a:off x="862272" y="4064943"/>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3" name="Rectangle 12"/>
          <p:cNvSpPr>
            <a:spLocks noChangeArrowheads="1"/>
          </p:cNvSpPr>
          <p:nvPr userDrawn="1"/>
        </p:nvSpPr>
        <p:spPr bwMode="ltGray">
          <a:xfrm>
            <a:off x="1588" y="1727200"/>
            <a:ext cx="10691812"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14"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15"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16"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Content Placeholder 2"/>
          <p:cNvSpPr>
            <a:spLocks noGrp="1"/>
          </p:cNvSpPr>
          <p:nvPr>
            <p:ph sz="half" idx="43" hasCustomPrompt="1"/>
          </p:nvPr>
        </p:nvSpPr>
        <p:spPr>
          <a:xfrm>
            <a:off x="4019639" y="3658263"/>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err="1"/>
              <a:t>Experience</a:t>
            </a:r>
            <a:endParaRPr lang="nl-NL" noProof="0" dirty="0"/>
          </a:p>
        </p:txBody>
      </p:sp>
      <p:sp>
        <p:nvSpPr>
          <p:cNvPr id="18" name="Text Placeholder 13"/>
          <p:cNvSpPr>
            <a:spLocks noGrp="1"/>
          </p:cNvSpPr>
          <p:nvPr>
            <p:ph type="body" sz="quarter" idx="44" hasCustomPrompt="1"/>
          </p:nvPr>
        </p:nvSpPr>
        <p:spPr>
          <a:xfrm>
            <a:off x="4016635" y="4071450"/>
            <a:ext cx="2795328" cy="2575414"/>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9" name="Content Placeholder 2"/>
          <p:cNvSpPr>
            <a:spLocks noGrp="1"/>
          </p:cNvSpPr>
          <p:nvPr>
            <p:ph sz="half" idx="45" hasCustomPrompt="1"/>
          </p:nvPr>
        </p:nvSpPr>
        <p:spPr>
          <a:xfrm>
            <a:off x="7179558" y="3654247"/>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Skills</a:t>
            </a:r>
          </a:p>
        </p:txBody>
      </p:sp>
      <p:sp>
        <p:nvSpPr>
          <p:cNvPr id="20" name="Text Placeholder 13"/>
          <p:cNvSpPr>
            <a:spLocks noGrp="1"/>
          </p:cNvSpPr>
          <p:nvPr>
            <p:ph type="body" sz="quarter" idx="46" hasCustomPrompt="1"/>
          </p:nvPr>
        </p:nvSpPr>
        <p:spPr>
          <a:xfrm>
            <a:off x="7176554" y="4064181"/>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21"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23"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5"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184580533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V two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7" y="1727200"/>
            <a:ext cx="10691813"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p:nvPr>
        </p:nvSpPr>
        <p:spPr>
          <a:xfrm>
            <a:off x="865188" y="3656618"/>
            <a:ext cx="2792412"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31" name="Text Placeholder 3"/>
          <p:cNvSpPr>
            <a:spLocks noGrp="1"/>
          </p:cNvSpPr>
          <p:nvPr>
            <p:ph type="body" sz="quarter" idx="44"/>
          </p:nvPr>
        </p:nvSpPr>
        <p:spPr>
          <a:xfrm>
            <a:off x="4016327" y="3656618"/>
            <a:ext cx="2801986"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4"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6"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7"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21704466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V three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8" y="1727200"/>
            <a:ext cx="10693400"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hasCustomPrompt="1"/>
          </p:nvPr>
        </p:nvSpPr>
        <p:spPr>
          <a:xfrm>
            <a:off x="865188" y="3656618"/>
            <a:ext cx="2792412"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en-US" dirty="0"/>
          </a:p>
        </p:txBody>
      </p:sp>
      <p:sp>
        <p:nvSpPr>
          <p:cNvPr id="31" name="Text Placeholder 3"/>
          <p:cNvSpPr>
            <a:spLocks noGrp="1"/>
          </p:cNvSpPr>
          <p:nvPr>
            <p:ph type="body" sz="quarter" idx="44" hasCustomPrompt="1"/>
          </p:nvPr>
        </p:nvSpPr>
        <p:spPr>
          <a:xfrm>
            <a:off x="4016327" y="3656618"/>
            <a:ext cx="2801986"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32" name="Text Placeholder 3"/>
          <p:cNvSpPr>
            <a:spLocks noGrp="1"/>
          </p:cNvSpPr>
          <p:nvPr>
            <p:ph type="body" sz="quarter" idx="45" hasCustomPrompt="1"/>
          </p:nvPr>
        </p:nvSpPr>
        <p:spPr>
          <a:xfrm>
            <a:off x="7175234" y="3655960"/>
            <a:ext cx="2799029" cy="2990903"/>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55" name="Picture Placeholder 13"/>
          <p:cNvSpPr>
            <a:spLocks noGrp="1"/>
          </p:cNvSpPr>
          <p:nvPr>
            <p:ph type="pic" sz="quarter" idx="49"/>
          </p:nvPr>
        </p:nvSpPr>
        <p:spPr bwMode="ltGray">
          <a:xfrm>
            <a:off x="7177088" y="1886445"/>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56" name="Text Placeholder 16"/>
          <p:cNvSpPr>
            <a:spLocks noGrp="1"/>
          </p:cNvSpPr>
          <p:nvPr>
            <p:ph type="body" sz="quarter" idx="50" hasCustomPrompt="1"/>
          </p:nvPr>
        </p:nvSpPr>
        <p:spPr>
          <a:xfrm>
            <a:off x="7995297" y="2243247"/>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57" name="Text Placeholder 24"/>
          <p:cNvSpPr>
            <a:spLocks noGrp="1"/>
          </p:cNvSpPr>
          <p:nvPr>
            <p:ph type="body" sz="quarter" idx="51" hasCustomPrompt="1"/>
          </p:nvPr>
        </p:nvSpPr>
        <p:spPr>
          <a:xfrm>
            <a:off x="7995297" y="1887644"/>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2"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251233084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p:spTree>
      <p:nvGrpSpPr>
        <p:cNvPr id="1" name=""/>
        <p:cNvGrpSpPr/>
        <p:nvPr/>
      </p:nvGrpSpPr>
      <p:grpSpPr>
        <a:xfrm>
          <a:off x="0" y="0"/>
          <a:ext cx="0" cy="0"/>
          <a:chOff x="0" y="0"/>
          <a:chExt cx="0" cy="0"/>
        </a:xfrm>
      </p:grpSpPr>
      <p:sp>
        <p:nvSpPr>
          <p:cNvPr id="10" name="EY Panel small"/>
          <p:cNvSpPr>
            <a:spLocks noChangeAspect="1"/>
          </p:cNvSpPr>
          <p:nvPr userDrawn="1"/>
        </p:nvSpPr>
        <p:spPr>
          <a:xfrm>
            <a:off x="612059" y="647443"/>
            <a:ext cx="5408732" cy="315508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0 w 6755607"/>
              <a:gd name="connsiteY0" fmla="*/ 1158012 h 3360669"/>
              <a:gd name="connsiteX1" fmla="*/ 6755607 w 6755607"/>
              <a:gd name="connsiteY1" fmla="*/ 0 h 3360669"/>
              <a:gd name="connsiteX2" fmla="*/ 6755607 w 6755607"/>
              <a:gd name="connsiteY2" fmla="*/ 3360669 h 3360669"/>
              <a:gd name="connsiteX3" fmla="*/ 2382 w 6755607"/>
              <a:gd name="connsiteY3" fmla="*/ 3360669 h 3360669"/>
              <a:gd name="connsiteX4" fmla="*/ 0 w 6755607"/>
              <a:gd name="connsiteY4" fmla="*/ 1158012 h 3360669"/>
              <a:gd name="connsiteX0" fmla="*/ 0 w 6755607"/>
              <a:gd name="connsiteY0" fmla="*/ 1126207 h 3328864"/>
              <a:gd name="connsiteX1" fmla="*/ 6747219 w 6755607"/>
              <a:gd name="connsiteY1" fmla="*/ 0 h 3328864"/>
              <a:gd name="connsiteX2" fmla="*/ 6755607 w 6755607"/>
              <a:gd name="connsiteY2" fmla="*/ 3328864 h 3328864"/>
              <a:gd name="connsiteX3" fmla="*/ 2382 w 6755607"/>
              <a:gd name="connsiteY3" fmla="*/ 3328864 h 3328864"/>
              <a:gd name="connsiteX4" fmla="*/ 0 w 6755607"/>
              <a:gd name="connsiteY4" fmla="*/ 1126207 h 3328864"/>
              <a:gd name="connsiteX0" fmla="*/ 0 w 6755607"/>
              <a:gd name="connsiteY0" fmla="*/ 952430 h 3155087"/>
              <a:gd name="connsiteX1" fmla="*/ 6752387 w 6755607"/>
              <a:gd name="connsiteY1" fmla="*/ 0 h 3155087"/>
              <a:gd name="connsiteX2" fmla="*/ 6755607 w 6755607"/>
              <a:gd name="connsiteY2" fmla="*/ 3155087 h 3155087"/>
              <a:gd name="connsiteX3" fmla="*/ 2382 w 6755607"/>
              <a:gd name="connsiteY3" fmla="*/ 3155087 h 3155087"/>
              <a:gd name="connsiteX4" fmla="*/ 0 w 6755607"/>
              <a:gd name="connsiteY4" fmla="*/ 952430 h 315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155087">
                <a:moveTo>
                  <a:pt x="0" y="952430"/>
                </a:moveTo>
                <a:lnTo>
                  <a:pt x="6752387" y="0"/>
                </a:lnTo>
                <a:cubicBezTo>
                  <a:pt x="6753460" y="1051696"/>
                  <a:pt x="6754534" y="2103391"/>
                  <a:pt x="6755607" y="3155087"/>
                </a:cubicBezTo>
                <a:lnTo>
                  <a:pt x="2382" y="3155087"/>
                </a:lnTo>
                <a:lnTo>
                  <a:pt x="0" y="95243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pic>
        <p:nvPicPr>
          <p:cNvPr id="48" name="EYLogoGrayCover" descr="Z:\Huisstijl\Logo's\EY V2020 vanaf 2015\Logo briefhoofd uit global templa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58697" y="5883100"/>
            <a:ext cx="1080000" cy="1265209"/>
          </a:xfrm>
          <a:prstGeom prst="rect">
            <a:avLst/>
          </a:prstGeom>
          <a:noFill/>
          <a:extLst>
            <a:ext uri="{909E8E84-426E-40DD-AFC4-6F175D3DCCD1}">
              <a14:hiddenFill xmlns:a14="http://schemas.microsoft.com/office/drawing/2010/main">
                <a:solidFill>
                  <a:srgbClr val="FFFFFF"/>
                </a:solidFill>
              </a14:hiddenFill>
            </a:ext>
          </a:extLst>
        </p:spPr>
      </p:pic>
      <p:sp>
        <p:nvSpPr>
          <p:cNvPr id="62"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63"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21187668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2">
    <p:spTree>
      <p:nvGrpSpPr>
        <p:cNvPr id="1" name=""/>
        <p:cNvGrpSpPr/>
        <p:nvPr/>
      </p:nvGrpSpPr>
      <p:grpSpPr>
        <a:xfrm>
          <a:off x="0" y="0"/>
          <a:ext cx="0" cy="0"/>
          <a:chOff x="0" y="0"/>
          <a:chExt cx="0" cy="0"/>
        </a:xfrm>
      </p:grpSpPr>
      <p:pic>
        <p:nvPicPr>
          <p:cNvPr id="24" name="EYLogoGrayCover" descr="Z:\Huisstijl\Logo's\EY V2020 vanaf 2015\Logo briefhoofd uit global templa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58697" y="5883100"/>
            <a:ext cx="1080000" cy="1265209"/>
          </a:xfrm>
          <a:prstGeom prst="rect">
            <a:avLst/>
          </a:prstGeom>
          <a:noFill/>
          <a:extLst>
            <a:ext uri="{909E8E84-426E-40DD-AFC4-6F175D3DCCD1}">
              <a14:hiddenFill xmlns:a14="http://schemas.microsoft.com/office/drawing/2010/main">
                <a:solidFill>
                  <a:srgbClr val="FFFFFF"/>
                </a:solidFill>
              </a14:hiddenFill>
            </a:ext>
          </a:extLst>
        </p:spPr>
      </p:pic>
      <p:sp>
        <p:nvSpPr>
          <p:cNvPr id="15" name="EY Panel large"/>
          <p:cNvSpPr>
            <a:spLocks noChangeAspect="1"/>
          </p:cNvSpPr>
          <p:nvPr userDrawn="1"/>
        </p:nvSpPr>
        <p:spPr bwMode="gray">
          <a:xfrm rot="10800000">
            <a:off x="612056" y="642025"/>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23" name="Cover Date Report landscape"/>
          <p:cNvSpPr>
            <a:spLocks noGrp="1"/>
          </p:cNvSpPr>
          <p:nvPr>
            <p:ph type="body" sz="quarter" idx="11" hasCustomPrompt="1"/>
          </p:nvPr>
        </p:nvSpPr>
        <p:spPr bwMode="gray">
          <a:xfrm>
            <a:off x="865495" y="3615908"/>
            <a:ext cx="4854504"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sp>
        <p:nvSpPr>
          <p:cNvPr id="33"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34"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6762960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p:spTree>
      <p:nvGrpSpPr>
        <p:cNvPr id="1" name=""/>
        <p:cNvGrpSpPr/>
        <p:nvPr/>
      </p:nvGrpSpPr>
      <p:grpSpPr>
        <a:xfrm>
          <a:off x="0" y="0"/>
          <a:ext cx="0" cy="0"/>
          <a:chOff x="0" y="0"/>
          <a:chExt cx="0" cy="0"/>
        </a:xfrm>
      </p:grpSpPr>
      <p:pic>
        <p:nvPicPr>
          <p:cNvPr id="57"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22" y="777241"/>
            <a:ext cx="6386513" cy="3215776"/>
          </a:xfrm>
          <a:prstGeom prst="rect">
            <a:avLst/>
          </a:prstGeom>
        </p:spPr>
      </p:pic>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pic>
        <p:nvPicPr>
          <p:cNvPr id="51" name="EYLogoGrayCover" descr="Z:\Huisstijl\Logo's\EY V2020 vanaf 2015\Logo briefhoofd uit global templa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58697" y="5883100"/>
            <a:ext cx="1080000" cy="1265209"/>
          </a:xfrm>
          <a:prstGeom prst="rect">
            <a:avLst/>
          </a:prstGeom>
          <a:noFill/>
          <a:extLst>
            <a:ext uri="{909E8E84-426E-40DD-AFC4-6F175D3DCCD1}">
              <a14:hiddenFill xmlns:a14="http://schemas.microsoft.com/office/drawing/2010/main">
                <a:solidFill>
                  <a:srgbClr val="FFFFFF"/>
                </a:solidFill>
              </a14:hiddenFill>
            </a:ext>
          </a:extLst>
        </p:spPr>
      </p:pic>
      <p:sp>
        <p:nvSpPr>
          <p:cNvPr id="63" name="Cover Title Report landscape"/>
          <p:cNvSpPr>
            <a:spLocks noGrp="1"/>
          </p:cNvSpPr>
          <p:nvPr>
            <p:ph type="title" hasCustomPrompt="1"/>
          </p:nvPr>
        </p:nvSpPr>
        <p:spPr bwMode="gray">
          <a:xfrm>
            <a:off x="999972" y="2228159"/>
            <a:ext cx="5654103" cy="849150"/>
          </a:xfrm>
        </p:spPr>
        <p:txBody>
          <a:bodyPr anchor="t" anchorCtr="0">
            <a:noAutofit/>
          </a:bodyPr>
          <a:lstStyle>
            <a:lvl1pPr>
              <a:lnSpc>
                <a:spcPts val="2800"/>
              </a:lnSpc>
              <a:spcAft>
                <a:spcPts val="0"/>
              </a:spcAft>
              <a:defRPr sz="2600" b="1" baseline="0">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64" name="Cover Subtitle Report landscape"/>
          <p:cNvSpPr>
            <a:spLocks noGrp="1"/>
          </p:cNvSpPr>
          <p:nvPr>
            <p:ph type="body" sz="quarter" idx="10" hasCustomPrompt="1"/>
          </p:nvPr>
        </p:nvSpPr>
        <p:spPr bwMode="gray">
          <a:xfrm>
            <a:off x="999972" y="3142783"/>
            <a:ext cx="5654103" cy="306000"/>
          </a:xfrm>
          <a:prstGeom prst="rect">
            <a:avLst/>
          </a:prstGeom>
        </p:spPr>
        <p:txBody>
          <a:bodyPr lIns="0" tIns="0" rIns="0" bIns="0">
            <a:noAutofit/>
          </a:bodyPr>
          <a:lstStyle>
            <a:lvl1pPr marL="0" indent="0">
              <a:lnSpc>
                <a:spcPts val="1800"/>
              </a:lnSpc>
              <a:spcBef>
                <a:spcPts val="0"/>
              </a:spcBef>
              <a:buNone/>
              <a:defRPr sz="1800" b="0" baseline="0">
                <a:solidFill>
                  <a:srgbClr val="333333"/>
                </a:solidFill>
                <a:latin typeface="EYInterstate" panose="02000503020000020004" pitchFamily="2" charset="0"/>
              </a:defRPr>
            </a:lvl1pPr>
          </a:lstStyle>
          <a:p>
            <a:pPr lvl="0"/>
            <a:r>
              <a:rPr lang="nl-NL" noProof="0" dirty="0"/>
              <a:t>Subtitle</a:t>
            </a:r>
          </a:p>
        </p:txBody>
      </p:sp>
      <p:pic>
        <p:nvPicPr>
          <p:cNvPr id="66" name="EY Approach Line and Indicato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40529331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2">
    <p:spTree>
      <p:nvGrpSpPr>
        <p:cNvPr id="1" name=""/>
        <p:cNvGrpSpPr/>
        <p:nvPr/>
      </p:nvGrpSpPr>
      <p:grpSpPr>
        <a:xfrm>
          <a:off x="0" y="0"/>
          <a:ext cx="0" cy="0"/>
          <a:chOff x="0" y="0"/>
          <a:chExt cx="0" cy="0"/>
        </a:xfrm>
      </p:grpSpPr>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pic>
        <p:nvPicPr>
          <p:cNvPr id="14"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177" y="638175"/>
            <a:ext cx="5413375" cy="4572000"/>
          </a:xfrm>
          <a:prstGeom prst="rect">
            <a:avLst/>
          </a:prstGeom>
        </p:spPr>
      </p:pic>
      <p:sp>
        <p:nvSpPr>
          <p:cNvPr id="21" name="Cover Title Report landscape"/>
          <p:cNvSpPr>
            <a:spLocks noGrp="1"/>
          </p:cNvSpPr>
          <p:nvPr>
            <p:ph type="title" hasCustomPrompt="1"/>
          </p:nvPr>
        </p:nvSpPr>
        <p:spPr bwMode="gray">
          <a:xfrm>
            <a:off x="997773" y="1932884"/>
            <a:ext cx="4554674"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22" name="Cover Subtitle Report landscape"/>
          <p:cNvSpPr>
            <a:spLocks noGrp="1"/>
          </p:cNvSpPr>
          <p:nvPr>
            <p:ph type="body" sz="quarter" idx="10" hasCustomPrompt="1"/>
          </p:nvPr>
        </p:nvSpPr>
        <p:spPr bwMode="gray">
          <a:xfrm>
            <a:off x="997773" y="2847508"/>
            <a:ext cx="4554674"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
        <p:nvSpPr>
          <p:cNvPr id="23" name="Cover Date Report landscape"/>
          <p:cNvSpPr>
            <a:spLocks noGrp="1"/>
          </p:cNvSpPr>
          <p:nvPr>
            <p:ph type="body" sz="quarter" idx="11" hasCustomPrompt="1"/>
          </p:nvPr>
        </p:nvSpPr>
        <p:spPr bwMode="gray">
          <a:xfrm>
            <a:off x="997773" y="3613036"/>
            <a:ext cx="4554569"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pic>
        <p:nvPicPr>
          <p:cNvPr id="50" name="EYLogoGrayCover" descr="Z:\Huisstijl\Logo's\EY V2020 vanaf 2015\Logo briefhoofd uit global templa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58697" y="5883100"/>
            <a:ext cx="1080000" cy="1265209"/>
          </a:xfrm>
          <a:prstGeom prst="rect">
            <a:avLst/>
          </a:prstGeom>
          <a:noFill/>
          <a:extLst>
            <a:ext uri="{909E8E84-426E-40DD-AFC4-6F175D3DCCD1}">
              <a14:hiddenFill xmlns:a14="http://schemas.microsoft.com/office/drawing/2010/main">
                <a:solidFill>
                  <a:srgbClr val="FFFFFF"/>
                </a:solidFill>
              </a14:hiddenFill>
            </a:ext>
          </a:extLst>
        </p:spPr>
      </p:pic>
      <p:pic>
        <p:nvPicPr>
          <p:cNvPr id="111" name="EY Approach Line and Indicato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20671403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Letter first page two columns">
    <p:spTree>
      <p:nvGrpSpPr>
        <p:cNvPr id="1" name=""/>
        <p:cNvGrpSpPr/>
        <p:nvPr/>
      </p:nvGrpSpPr>
      <p:grpSpPr>
        <a:xfrm>
          <a:off x="0" y="0"/>
          <a:ext cx="0" cy="0"/>
          <a:chOff x="0" y="0"/>
          <a:chExt cx="0" cy="0"/>
        </a:xfrm>
      </p:grpSpPr>
      <p:sp>
        <p:nvSpPr>
          <p:cNvPr id="29" name="DisclaimerLetter"/>
          <p:cNvSpPr/>
          <p:nvPr userDrawn="1"/>
        </p:nvSpPr>
        <p:spPr>
          <a:xfrm>
            <a:off x="862363" y="6791325"/>
            <a:ext cx="9056338" cy="5238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defTabSz="995690">
              <a:lnSpc>
                <a:spcPts val="650"/>
              </a:lnSpc>
              <a:defRPr/>
            </a:pPr>
            <a:r>
              <a:rPr lang="nl-NL" sz="550" kern="600" dirty="0">
                <a:solidFill>
                  <a:srgbClr val="000000"/>
                </a:solidFill>
                <a:ea typeface="Times New Roman"/>
                <a:cs typeface="MS Sans Serif"/>
              </a:rPr>
              <a:t>Disclaimer</a:t>
            </a:r>
          </a:p>
        </p:txBody>
      </p:sp>
      <p:sp>
        <p:nvSpPr>
          <p:cNvPr id="36" name="Text Placeholder 35"/>
          <p:cNvSpPr>
            <a:spLocks noGrp="1"/>
          </p:cNvSpPr>
          <p:nvPr>
            <p:ph type="body" sz="quarter" idx="20"/>
          </p:nvPr>
        </p:nvSpPr>
        <p:spPr>
          <a:xfrm>
            <a:off x="864000" y="3878943"/>
            <a:ext cx="9108000" cy="2770256"/>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Text Placeholder 8"/>
          <p:cNvSpPr>
            <a:spLocks noGrp="1"/>
          </p:cNvSpPr>
          <p:nvPr>
            <p:ph type="body" sz="quarter" idx="22" hasCustomPrompt="1"/>
          </p:nvPr>
        </p:nvSpPr>
        <p:spPr>
          <a:xfrm>
            <a:off x="862362" y="1728000"/>
            <a:ext cx="4374000" cy="835200"/>
          </a:xfrm>
        </p:spPr>
        <p:txBody>
          <a:bodyPr/>
          <a:lstStyle>
            <a:lvl1pPr marL="0" marR="0" indent="0" algn="l" defTabSz="1043056" rtl="0" eaLnBrk="1" fontAlgn="auto" latinLnBrk="0" hangingPunct="1">
              <a:lnSpc>
                <a:spcPts val="1300"/>
              </a:lnSpc>
              <a:spcBef>
                <a:spcPts val="0"/>
              </a:spcBef>
              <a:spcAft>
                <a:spcPts val="0"/>
              </a:spcAft>
              <a:buClr>
                <a:schemeClr val="accent2"/>
              </a:buClr>
              <a:buSzPct val="70000"/>
              <a:buFont typeface="Arial" pitchFamily="34" charset="0"/>
              <a:buNone/>
              <a:tabLst>
                <a:tab pos="457200" algn="l"/>
              </a:tabLst>
              <a:defRPr sz="1000" b="0" baseline="0">
                <a:latin typeface="EYInterstate Light"/>
              </a:defRPr>
            </a:lvl1pPr>
          </a:lstStyle>
          <a:p>
            <a:pPr lvl="0"/>
            <a:r>
              <a:rPr lang="nl-NL" noProof="0" dirty="0" err="1"/>
              <a:t>Address</a:t>
            </a:r>
            <a:endParaRPr lang="nl-NL" noProof="0" dirty="0"/>
          </a:p>
          <a:p>
            <a:pPr lvl="0"/>
            <a:endParaRPr lang="nl-NL" noProof="0" dirty="0"/>
          </a:p>
        </p:txBody>
      </p:sp>
      <p:sp>
        <p:nvSpPr>
          <p:cNvPr id="11" name="Text Placeholder 10"/>
          <p:cNvSpPr>
            <a:spLocks noGrp="1"/>
          </p:cNvSpPr>
          <p:nvPr>
            <p:ph type="body" sz="quarter" idx="23" hasCustomPrompt="1"/>
          </p:nvPr>
        </p:nvSpPr>
        <p:spPr>
          <a:xfrm>
            <a:off x="864000" y="2719247"/>
            <a:ext cx="4374000" cy="252000"/>
          </a:xfrm>
        </p:spPr>
        <p:txBody>
          <a:bodyPr/>
          <a:lstStyle>
            <a:lvl1pPr>
              <a:defRPr>
                <a:latin typeface="EYInterstate Light"/>
              </a:defRPr>
            </a:lvl1pPr>
          </a:lstStyle>
          <a:p>
            <a:pPr lvl="0"/>
            <a:r>
              <a:rPr lang="nl-NL" noProof="0" dirty="0" err="1"/>
              <a:t>Place</a:t>
            </a:r>
            <a:r>
              <a:rPr lang="nl-NL" noProof="0" dirty="0"/>
              <a:t>, date</a:t>
            </a:r>
          </a:p>
        </p:txBody>
      </p:sp>
      <p:sp>
        <p:nvSpPr>
          <p:cNvPr id="13" name="Text Placeholder 12"/>
          <p:cNvSpPr>
            <a:spLocks noGrp="1"/>
          </p:cNvSpPr>
          <p:nvPr>
            <p:ph type="body" sz="quarter" idx="24" hasCustomPrompt="1"/>
          </p:nvPr>
        </p:nvSpPr>
        <p:spPr>
          <a:xfrm>
            <a:off x="864000" y="3048923"/>
            <a:ext cx="9111600" cy="252000"/>
          </a:xfrm>
        </p:spPr>
        <p:txBody>
          <a:bodyPr/>
          <a:lstStyle>
            <a:lvl1pPr>
              <a:defRPr sz="1300" b="1">
                <a:solidFill>
                  <a:srgbClr val="808080"/>
                </a:solidFill>
                <a:latin typeface="EYInterstate" panose="02000503020000020004" pitchFamily="2" charset="0"/>
              </a:defRPr>
            </a:lvl1pPr>
          </a:lstStyle>
          <a:p>
            <a:pPr lvl="0"/>
            <a:r>
              <a:rPr lang="nl-NL" noProof="0" dirty="0"/>
              <a:t>Subject</a:t>
            </a:r>
          </a:p>
        </p:txBody>
      </p:sp>
      <p:sp>
        <p:nvSpPr>
          <p:cNvPr id="17" name="Content Placeholder 16"/>
          <p:cNvSpPr>
            <a:spLocks noGrp="1"/>
          </p:cNvSpPr>
          <p:nvPr>
            <p:ph sz="quarter" idx="25" hasCustomPrompt="1"/>
          </p:nvPr>
        </p:nvSpPr>
        <p:spPr>
          <a:xfrm>
            <a:off x="865188" y="3543705"/>
            <a:ext cx="4374000" cy="252000"/>
          </a:xfrm>
        </p:spPr>
        <p:txBody>
          <a:bodyPr/>
          <a:lstStyle>
            <a:lvl1pPr>
              <a:defRPr>
                <a:latin typeface="EYInterstate Light"/>
              </a:defRPr>
            </a:lvl1pPr>
          </a:lstStyle>
          <a:p>
            <a:pPr lvl="0"/>
            <a:r>
              <a:rPr lang="nl-NL" noProof="0" dirty="0" err="1"/>
              <a:t>Dear</a:t>
            </a:r>
            <a:r>
              <a:rPr lang="nl-NL" noProof="0" dirty="0"/>
              <a:t>,</a:t>
            </a:r>
          </a:p>
        </p:txBody>
      </p:sp>
      <p:sp>
        <p:nvSpPr>
          <p:cNvPr id="20" name="Text Placeholder 19"/>
          <p:cNvSpPr>
            <a:spLocks noGrp="1"/>
          </p:cNvSpPr>
          <p:nvPr>
            <p:ph type="body" idx="26" hasCustomPrompt="1"/>
          </p:nvPr>
        </p:nvSpPr>
        <p:spPr>
          <a:xfrm>
            <a:off x="8198470" y="2719247"/>
            <a:ext cx="1778400" cy="252000"/>
          </a:xfrm>
        </p:spPr>
        <p:txBody>
          <a:bodyPr/>
          <a:lstStyle>
            <a:lvl1pPr algn="r">
              <a:defRPr>
                <a:latin typeface="EYInterstate Light"/>
              </a:defRPr>
            </a:lvl1pPr>
          </a:lstStyle>
          <a:p>
            <a:pPr lvl="0"/>
            <a:r>
              <a:rPr lang="nl-NL" noProof="0" dirty="0"/>
              <a:t>Reference</a:t>
            </a:r>
          </a:p>
        </p:txBody>
      </p:sp>
      <p:pic>
        <p:nvPicPr>
          <p:cNvPr id="19" name="##SmallLogoBeam##0002##" descr="Z:\Huisstijl\Logo's\EY V2020 vanaf 2015\EY_Logo_Beam_Tag_Stacked_EN\EY_Logo_Beam_Tag_Stacked_RGB_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2801" y="306000"/>
            <a:ext cx="768232" cy="900000"/>
          </a:xfrm>
          <a:prstGeom prst="rect">
            <a:avLst/>
          </a:prstGeom>
          <a:noFill/>
          <a:extLst>
            <a:ext uri="{909E8E84-426E-40DD-AFC4-6F175D3DCCD1}">
              <a14:hiddenFill xmlns:a14="http://schemas.microsoft.com/office/drawing/2010/main">
                <a:solidFill>
                  <a:srgbClr val="FFFFFF"/>
                </a:solidFill>
              </a14:hiddenFill>
            </a:ext>
          </a:extLst>
        </p:spPr>
      </p:pic>
      <p:sp>
        <p:nvSpPr>
          <p:cNvPr id="50" name="FirmNameBox1"/>
          <p:cNvSpPr/>
          <p:nvPr userDrawn="1"/>
        </p:nvSpPr>
        <p:spPr>
          <a:xfrm>
            <a:off x="2124000" y="612000"/>
            <a:ext cx="4824000" cy="572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spcCol="36000" rtlCol="0" anchor="t" anchorCtr="0"/>
          <a:lstStyle/>
          <a:p>
            <a:pPr defTabSz="995690">
              <a:lnSpc>
                <a:spcPts val="850"/>
              </a:lnSpc>
              <a:defRPr/>
            </a:pPr>
            <a:r>
              <a:rPr lang="nl-NL" sz="750" kern="600" dirty="0">
                <a:solidFill>
                  <a:srgbClr val="000000"/>
                </a:solidFill>
                <a:ea typeface="Times New Roman"/>
                <a:cs typeface="MS Sans Serif"/>
              </a:rPr>
              <a:t>EY office details</a:t>
            </a:r>
          </a:p>
        </p:txBody>
      </p:sp>
    </p:spTree>
    <p:extLst>
      <p:ext uri="{BB962C8B-B14F-4D97-AF65-F5344CB8AC3E}">
        <p14:creationId xmlns:p14="http://schemas.microsoft.com/office/powerpoint/2010/main" val="151783443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Letter second page two columns">
    <p:spTree>
      <p:nvGrpSpPr>
        <p:cNvPr id="1" name=""/>
        <p:cNvGrpSpPr/>
        <p:nvPr/>
      </p:nvGrpSpPr>
      <p:grpSpPr>
        <a:xfrm>
          <a:off x="0" y="0"/>
          <a:ext cx="0" cy="0"/>
          <a:chOff x="0" y="0"/>
          <a:chExt cx="0" cy="0"/>
        </a:xfrm>
      </p:grpSpPr>
      <p:sp>
        <p:nvSpPr>
          <p:cNvPr id="36" name="Text Placeholder 35"/>
          <p:cNvSpPr>
            <a:spLocks noGrp="1"/>
          </p:cNvSpPr>
          <p:nvPr>
            <p:ph type="body" sz="quarter" idx="20"/>
          </p:nvPr>
        </p:nvSpPr>
        <p:spPr>
          <a:xfrm>
            <a:off x="864000" y="1725492"/>
            <a:ext cx="9108000" cy="4921200"/>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5"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pic>
        <p:nvPicPr>
          <p:cNvPr id="6" name="##SmallLogoBeam##0002##" descr="Z:\Huisstijl\Logo's\EY V2020 vanaf 2015\EY_Logo_Beam_Tag_Stacked_EN\EY_Logo_Beam_Tag_Stacked_RGB_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2801" y="305822"/>
            <a:ext cx="768232"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799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s_1">
    <p:bg bwMode="ltGray">
      <p:bgPr>
        <a:solidFill>
          <a:srgbClr val="F0F0F0"/>
        </a:solidFill>
        <a:effectLst/>
      </p:bgPr>
    </p:bg>
    <p:spTree>
      <p:nvGrpSpPr>
        <p:cNvPr id="1" name=""/>
        <p:cNvGrpSpPr/>
        <p:nvPr/>
      </p:nvGrpSpPr>
      <p:grpSpPr>
        <a:xfrm>
          <a:off x="0" y="0"/>
          <a:ext cx="0" cy="0"/>
          <a:chOff x="0" y="0"/>
          <a:chExt cx="0" cy="0"/>
        </a:xfrm>
      </p:grpSpPr>
      <p:sp>
        <p:nvSpPr>
          <p:cNvPr id="19" name="Freihandform 5"/>
          <p:cNvSpPr/>
          <p:nvPr userDrawn="1"/>
        </p:nvSpPr>
        <p:spPr bwMode="ltGray">
          <a:xfrm flipH="1">
            <a:off x="0" y="4013200"/>
            <a:ext cx="10694158" cy="354647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73944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83672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4158"/>
              <a:gd name="connsiteY0" fmla="*/ 727 h 3121752"/>
              <a:gd name="connsiteX1" fmla="*/ 10693198 w 10694158"/>
              <a:gd name="connsiteY1" fmla="*/ 0 h 3121752"/>
              <a:gd name="connsiteX2" fmla="*/ 10693400 w 10694158"/>
              <a:gd name="connsiteY2" fmla="*/ 3121752 h 3121752"/>
              <a:gd name="connsiteX3" fmla="*/ 0 w 10694158"/>
              <a:gd name="connsiteY3" fmla="*/ 3121752 h 3121752"/>
              <a:gd name="connsiteX4" fmla="*/ 0 w 10694158"/>
              <a:gd name="connsiteY4" fmla="*/ 727 h 31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158" h="3121752">
                <a:moveTo>
                  <a:pt x="0" y="727"/>
                </a:moveTo>
                <a:lnTo>
                  <a:pt x="10693198" y="0"/>
                </a:lnTo>
                <a:cubicBezTo>
                  <a:pt x="10696441" y="1038820"/>
                  <a:pt x="10690157" y="2082932"/>
                  <a:pt x="10693400" y="3121752"/>
                </a:cubicBezTo>
                <a:lnTo>
                  <a:pt x="0" y="3121752"/>
                </a:lnTo>
                <a:lnTo>
                  <a:pt x="0" y="727"/>
                </a:lnTo>
                <a:close/>
              </a:path>
            </a:pathLst>
          </a:custGeom>
          <a:solidFill>
            <a:srgbClr val="FFFF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5" name="Freeform 4"/>
          <p:cNvSpPr/>
          <p:nvPr userDrawn="1"/>
        </p:nvSpPr>
        <p:spPr bwMode="ltGray">
          <a:xfrm>
            <a:off x="7165975" y="1727200"/>
            <a:ext cx="2806700" cy="4919663"/>
          </a:xfrm>
          <a:custGeom>
            <a:avLst/>
            <a:gdLst>
              <a:gd name="connsiteX0" fmla="*/ 0 w 3059112"/>
              <a:gd name="connsiteY0" fmla="*/ 0 h 2950812"/>
              <a:gd name="connsiteX1" fmla="*/ 3059112 w 3059112"/>
              <a:gd name="connsiteY1" fmla="*/ 0 h 2950812"/>
              <a:gd name="connsiteX2" fmla="*/ 3059112 w 3059112"/>
              <a:gd name="connsiteY2" fmla="*/ 2950812 h 2950812"/>
              <a:gd name="connsiteX3" fmla="*/ 0 w 3059112"/>
              <a:gd name="connsiteY3" fmla="*/ 2950812 h 2950812"/>
              <a:gd name="connsiteX4" fmla="*/ 0 w 3059112"/>
              <a:gd name="connsiteY4" fmla="*/ 0 h 2950812"/>
              <a:gd name="connsiteX0" fmla="*/ 0 w 3059112"/>
              <a:gd name="connsiteY0" fmla="*/ 0 h 2950812"/>
              <a:gd name="connsiteX1" fmla="*/ 3059112 w 3059112"/>
              <a:gd name="connsiteY1" fmla="*/ 0 h 2950812"/>
              <a:gd name="connsiteX2" fmla="*/ 3058477 w 3059112"/>
              <a:gd name="connsiteY2" fmla="*/ 2425349 h 2950812"/>
              <a:gd name="connsiteX3" fmla="*/ 0 w 3059112"/>
              <a:gd name="connsiteY3" fmla="*/ 2950812 h 2950812"/>
              <a:gd name="connsiteX4" fmla="*/ 0 w 3059112"/>
              <a:gd name="connsiteY4" fmla="*/ 0 h 2950812"/>
              <a:gd name="connsiteX0" fmla="*/ 11322 w 3070434"/>
              <a:gd name="connsiteY0" fmla="*/ 0 h 2823622"/>
              <a:gd name="connsiteX1" fmla="*/ 3070434 w 3070434"/>
              <a:gd name="connsiteY1" fmla="*/ 0 h 2823622"/>
              <a:gd name="connsiteX2" fmla="*/ 3069799 w 3070434"/>
              <a:gd name="connsiteY2" fmla="*/ 2425349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5631 w 3070434"/>
              <a:gd name="connsiteY2" fmla="*/ 2537967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633775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546908 h 2823622"/>
              <a:gd name="connsiteX3" fmla="*/ 0 w 3070434"/>
              <a:gd name="connsiteY3" fmla="*/ 2823622 h 2823622"/>
              <a:gd name="connsiteX4" fmla="*/ 11322 w 3070434"/>
              <a:gd name="connsiteY4" fmla="*/ 0 h 282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34" h="2823622">
                <a:moveTo>
                  <a:pt x="11322" y="0"/>
                </a:moveTo>
                <a:lnTo>
                  <a:pt x="3070434" y="0"/>
                </a:lnTo>
                <a:cubicBezTo>
                  <a:pt x="3070222" y="808450"/>
                  <a:pt x="3070011" y="1738458"/>
                  <a:pt x="3069799" y="2546908"/>
                </a:cubicBezTo>
                <a:lnTo>
                  <a:pt x="0" y="2823622"/>
                </a:lnTo>
                <a:lnTo>
                  <a:pt x="11322" y="0"/>
                </a:lnTo>
                <a:close/>
              </a:path>
            </a:pathLst>
          </a:custGeom>
          <a:solidFill>
            <a:srgbClr val="FFE600"/>
          </a:solidFill>
          <a:ln w="9525" cap="flat" cmpd="sng" algn="ctr">
            <a:noFill/>
            <a:prstDash val="solid"/>
          </a:ln>
          <a:effectLst/>
        </p:spPr>
        <p:txBody>
          <a:bodyPr lIns="108000" tIns="108000" rtlCol="0" anchor="t" anchorCtr="0"/>
          <a:lstStyle/>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p:txBody>
      </p:sp>
      <p:sp>
        <p:nvSpPr>
          <p:cNvPr id="6" name="Text Placeholder 13"/>
          <p:cNvSpPr>
            <a:spLocks noGrp="1"/>
          </p:cNvSpPr>
          <p:nvPr>
            <p:ph type="body" sz="quarter" idx="12" hasCustomPrompt="1"/>
          </p:nvPr>
        </p:nvSpPr>
        <p:spPr bwMode="gray">
          <a:xfrm>
            <a:off x="7165975" y="2175440"/>
            <a:ext cx="2806700" cy="554038"/>
          </a:xfrm>
        </p:spPr>
        <p:txBody>
          <a:bodyPr lIns="180000" tIns="72000" rIns="108000" bIns="0"/>
          <a:lstStyle>
            <a:lvl1pPr>
              <a:defRPr sz="2000" b="1">
                <a:solidFill>
                  <a:srgbClr val="333333"/>
                </a:solidFill>
                <a:latin typeface="EYInterstate" panose="02000503020000020004" pitchFamily="2" charset="0"/>
              </a:defRPr>
            </a:lvl1pPr>
          </a:lstStyle>
          <a:p>
            <a:pPr lvl="0"/>
            <a:r>
              <a:rPr lang="nl-NL" dirty="0"/>
              <a:t>Contents</a:t>
            </a:r>
          </a:p>
        </p:txBody>
      </p:sp>
      <p:sp>
        <p:nvSpPr>
          <p:cNvPr id="7" name="Text Placeholder 16"/>
          <p:cNvSpPr>
            <a:spLocks noGrp="1"/>
          </p:cNvSpPr>
          <p:nvPr>
            <p:ph type="body" sz="quarter" idx="13" hasCustomPrompt="1"/>
          </p:nvPr>
        </p:nvSpPr>
        <p:spPr bwMode="gray">
          <a:xfrm>
            <a:off x="7165975" y="2729478"/>
            <a:ext cx="2806700" cy="884858"/>
          </a:xfrm>
        </p:spPr>
        <p:txBody>
          <a:bodyPr lIns="180000" tIns="0" rIns="108000" bIns="0">
            <a:spAutoFit/>
          </a:bodyPr>
          <a:lstStyle>
            <a:lvl1pPr marL="0" indent="0">
              <a:lnSpc>
                <a:spcPct val="100000"/>
              </a:lnSpc>
              <a:spcAft>
                <a:spcPts val="300"/>
              </a:spcAft>
              <a:tabLst>
                <a:tab pos="2509838" algn="r"/>
              </a:tabLst>
              <a:defRPr b="1" i="0" baseline="0">
                <a:solidFill>
                  <a:srgbClr val="333333"/>
                </a:solidFill>
                <a:latin typeface="EYInterstate Light"/>
              </a:defRPr>
            </a:lvl1pPr>
            <a:lvl2pPr marL="180000" indent="-180000" algn="l">
              <a:lnSpc>
                <a:spcPts val="1300"/>
              </a:lnSpc>
              <a:spcBef>
                <a:spcPts val="0"/>
              </a:spcBef>
              <a:spcAft>
                <a:spcPts val="0"/>
              </a:spcAft>
              <a:buClr>
                <a:srgbClr val="808080"/>
              </a:buClr>
              <a:buSzPct val="70000"/>
              <a:buFont typeface="Arial"/>
              <a:buChar char="►"/>
              <a:defRPr sz="1000" b="0" i="0">
                <a:solidFill>
                  <a:srgbClr val="000000"/>
                </a:solidFill>
                <a:latin typeface="EYInterstate Light"/>
              </a:defRPr>
            </a:lvl2pPr>
            <a:lvl3pPr>
              <a:buClr>
                <a:srgbClr val="808080"/>
              </a:buClr>
              <a:defRPr/>
            </a:lvl3pPr>
            <a:lvl4pPr>
              <a:buClr>
                <a:srgbClr val="808080"/>
              </a:buClr>
              <a:defRPr/>
            </a:lvl4pPr>
          </a:lstStyle>
          <a:p>
            <a:pPr lvl="0"/>
            <a:r>
              <a:rPr lang="en-US" dirty="0"/>
              <a:t>Title (tab once to add page number)	</a:t>
            </a:r>
          </a:p>
          <a:p>
            <a:pPr lvl="0"/>
            <a:r>
              <a:rPr lang="en-US" dirty="0"/>
              <a:t>Title	</a:t>
            </a:r>
          </a:p>
          <a:p>
            <a:pPr lvl="0"/>
            <a:r>
              <a:rPr lang="en-US" dirty="0"/>
              <a:t>Title	</a:t>
            </a:r>
          </a:p>
          <a:p>
            <a:pPr lvl="0"/>
            <a:r>
              <a:rPr lang="en-US" dirty="0"/>
              <a:t>		</a:t>
            </a:r>
          </a:p>
        </p:txBody>
      </p:sp>
      <p:sp>
        <p:nvSpPr>
          <p:cNvPr id="13"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1437429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separate columns gray with titles">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bwMode="ltGray">
          <a:xfrm>
            <a:off x="865188" y="1727200"/>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8" name="Text Placeholder 17"/>
          <p:cNvSpPr>
            <a:spLocks noGrp="1"/>
          </p:cNvSpPr>
          <p:nvPr>
            <p:ph type="body" sz="quarter" idx="17" hasCustomPrompt="1"/>
          </p:nvPr>
        </p:nvSpPr>
        <p:spPr bwMode="ltGray">
          <a:xfrm>
            <a:off x="865188" y="2178050"/>
            <a:ext cx="4378325" cy="4468813"/>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4" name="Text Placeholder 11"/>
          <p:cNvSpPr>
            <a:spLocks noGrp="1"/>
          </p:cNvSpPr>
          <p:nvPr>
            <p:ph type="body" sz="quarter" idx="18" hasCustomPrompt="1"/>
          </p:nvPr>
        </p:nvSpPr>
        <p:spPr bwMode="ltGray">
          <a:xfrm>
            <a:off x="5595938" y="1735216"/>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5" name="Text Placeholder 17"/>
          <p:cNvSpPr>
            <a:spLocks noGrp="1"/>
          </p:cNvSpPr>
          <p:nvPr>
            <p:ph type="body" sz="quarter" idx="19" hasCustomPrompt="1"/>
          </p:nvPr>
        </p:nvSpPr>
        <p:spPr bwMode="ltGray">
          <a:xfrm>
            <a:off x="5595938" y="2186066"/>
            <a:ext cx="4378325" cy="4460797"/>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0"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s_2">
    <p:bg bwMode="ltGray">
      <p:bgPr>
        <a:solidFill>
          <a:srgbClr val="F0F0F0"/>
        </a:solidFill>
        <a:effectLst/>
      </p:bgPr>
    </p:bg>
    <p:spTree>
      <p:nvGrpSpPr>
        <p:cNvPr id="1" name=""/>
        <p:cNvGrpSpPr/>
        <p:nvPr/>
      </p:nvGrpSpPr>
      <p:grpSpPr>
        <a:xfrm>
          <a:off x="0" y="0"/>
          <a:ext cx="0" cy="0"/>
          <a:chOff x="0" y="0"/>
          <a:chExt cx="0" cy="0"/>
        </a:xfrm>
      </p:grpSpPr>
      <p:sp>
        <p:nvSpPr>
          <p:cNvPr id="7" name="Freeform 6"/>
          <p:cNvSpPr/>
          <p:nvPr userDrawn="1"/>
        </p:nvSpPr>
        <p:spPr bwMode="ltGray">
          <a:xfrm>
            <a:off x="-1" y="1758292"/>
            <a:ext cx="10694967" cy="5833134"/>
          </a:xfrm>
          <a:custGeom>
            <a:avLst/>
            <a:gdLst>
              <a:gd name="connsiteX0" fmla="*/ 0 w 10735294"/>
              <a:gd name="connsiteY0" fmla="*/ 1900052 h 5866410"/>
              <a:gd name="connsiteX1" fmla="*/ 10675917 w 10735294"/>
              <a:gd name="connsiteY1" fmla="*/ 0 h 5866410"/>
              <a:gd name="connsiteX2" fmla="*/ 10735294 w 10735294"/>
              <a:gd name="connsiteY2" fmla="*/ 5842659 h 5866410"/>
              <a:gd name="connsiteX3" fmla="*/ 11875 w 10735294"/>
              <a:gd name="connsiteY3" fmla="*/ 5866410 h 5866410"/>
              <a:gd name="connsiteX4" fmla="*/ 0 w 10735294"/>
              <a:gd name="connsiteY4" fmla="*/ 1900052 h 5866410"/>
              <a:gd name="connsiteX0" fmla="*/ 0 w 10735294"/>
              <a:gd name="connsiteY0" fmla="*/ 1890527 h 5856885"/>
              <a:gd name="connsiteX1" fmla="*/ 10694967 w 10735294"/>
              <a:gd name="connsiteY1" fmla="*/ 0 h 5856885"/>
              <a:gd name="connsiteX2" fmla="*/ 10735294 w 10735294"/>
              <a:gd name="connsiteY2" fmla="*/ 5833134 h 5856885"/>
              <a:gd name="connsiteX3" fmla="*/ 11875 w 10735294"/>
              <a:gd name="connsiteY3" fmla="*/ 5856885 h 5856885"/>
              <a:gd name="connsiteX4" fmla="*/ 0 w 10735294"/>
              <a:gd name="connsiteY4" fmla="*/ 1890527 h 5856885"/>
              <a:gd name="connsiteX0" fmla="*/ 0 w 10694967"/>
              <a:gd name="connsiteY0" fmla="*/ 1890527 h 5856885"/>
              <a:gd name="connsiteX1" fmla="*/ 10694967 w 10694967"/>
              <a:gd name="connsiteY1" fmla="*/ 0 h 5856885"/>
              <a:gd name="connsiteX2" fmla="*/ 10687669 w 10694967"/>
              <a:gd name="connsiteY2" fmla="*/ 5833134 h 5856885"/>
              <a:gd name="connsiteX3" fmla="*/ 11875 w 10694967"/>
              <a:gd name="connsiteY3" fmla="*/ 5856885 h 5856885"/>
              <a:gd name="connsiteX4" fmla="*/ 0 w 10694967"/>
              <a:gd name="connsiteY4" fmla="*/ 1890527 h 5856885"/>
              <a:gd name="connsiteX0" fmla="*/ 0 w 10694967"/>
              <a:gd name="connsiteY0" fmla="*/ 1890527 h 5833134"/>
              <a:gd name="connsiteX1" fmla="*/ 10694967 w 10694967"/>
              <a:gd name="connsiteY1" fmla="*/ 0 h 5833134"/>
              <a:gd name="connsiteX2" fmla="*/ 10687669 w 10694967"/>
              <a:gd name="connsiteY2" fmla="*/ 5833134 h 5833134"/>
              <a:gd name="connsiteX3" fmla="*/ 2350 w 10694967"/>
              <a:gd name="connsiteY3" fmla="*/ 5828310 h 5833134"/>
              <a:gd name="connsiteX4" fmla="*/ 0 w 10694967"/>
              <a:gd name="connsiteY4" fmla="*/ 1890527 h 583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967" h="5833134">
                <a:moveTo>
                  <a:pt x="0" y="1890527"/>
                </a:moveTo>
                <a:lnTo>
                  <a:pt x="10694967" y="0"/>
                </a:lnTo>
                <a:cubicBezTo>
                  <a:pt x="10692534" y="1944378"/>
                  <a:pt x="10690102" y="3888756"/>
                  <a:pt x="10687669" y="5833134"/>
                </a:cubicBezTo>
                <a:lnTo>
                  <a:pt x="2350" y="5828310"/>
                </a:lnTo>
                <a:cubicBezTo>
                  <a:pt x="-1608" y="4506191"/>
                  <a:pt x="3958" y="3212646"/>
                  <a:pt x="0" y="1890527"/>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38" name="Text Placeholder 37"/>
          <p:cNvSpPr>
            <a:spLocks noGrp="1"/>
          </p:cNvSpPr>
          <p:nvPr>
            <p:ph type="body" sz="quarter" idx="41" hasCustomPrompt="1"/>
          </p:nvPr>
        </p:nvSpPr>
        <p:spPr bwMode="gray">
          <a:xfrm>
            <a:off x="865188" y="4348164"/>
            <a:ext cx="2794000" cy="2298698"/>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09838" algn="l"/>
              </a:tabLst>
              <a:defRPr/>
            </a:lvl2pPr>
            <a:lvl3pPr>
              <a:tabLst>
                <a:tab pos="2509838" algn="l"/>
              </a:tabLst>
              <a:defRPr/>
            </a:lvl3pPr>
            <a:lvl4pPr>
              <a:tabLst>
                <a:tab pos="2509838" algn="l"/>
              </a:tabLst>
              <a:defRPr/>
            </a:lvl4pPr>
            <a:lvl5pPr>
              <a:tabLst>
                <a:tab pos="2509838"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0" name="Text Placeholder 39"/>
          <p:cNvSpPr>
            <a:spLocks noGrp="1"/>
          </p:cNvSpPr>
          <p:nvPr>
            <p:ph type="body" sz="quarter" idx="42" hasCustomPrompt="1"/>
          </p:nvPr>
        </p:nvSpPr>
        <p:spPr bwMode="gray">
          <a:xfrm>
            <a:off x="4017963" y="4348163"/>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3" name="Rectangle 4"/>
          <p:cNvSpPr>
            <a:spLocks noGrp="1" noChangeArrowheads="1"/>
          </p:cNvSpPr>
          <p:nvPr>
            <p:ph type="title" hasCustomPrompt="1"/>
          </p:nvPr>
        </p:nvSpPr>
        <p:spPr bwMode="gray">
          <a:xfrm>
            <a:off x="4017964" y="3469696"/>
            <a:ext cx="2798762"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8"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9" name="Text Placeholder 39"/>
          <p:cNvSpPr>
            <a:spLocks noGrp="1"/>
          </p:cNvSpPr>
          <p:nvPr>
            <p:ph type="body" sz="quarter" idx="43" hasCustomPrompt="1"/>
          </p:nvPr>
        </p:nvSpPr>
        <p:spPr bwMode="gray">
          <a:xfrm>
            <a:off x="7173913" y="4348164"/>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26879539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s_3">
    <p:bg bwMode="ltGray">
      <p:bgPr>
        <a:solidFill>
          <a:srgbClr val="F0F0F0"/>
        </a:solidFill>
        <a:effectLst/>
      </p:bgPr>
    </p:bg>
    <p:spTree>
      <p:nvGrpSpPr>
        <p:cNvPr id="1" name=""/>
        <p:cNvGrpSpPr/>
        <p:nvPr/>
      </p:nvGrpSpPr>
      <p:grpSpPr>
        <a:xfrm>
          <a:off x="0" y="0"/>
          <a:ext cx="0" cy="0"/>
          <a:chOff x="0" y="0"/>
          <a:chExt cx="0" cy="0"/>
        </a:xfrm>
      </p:grpSpPr>
      <p:sp>
        <p:nvSpPr>
          <p:cNvPr id="14" name="Freihandform 5"/>
          <p:cNvSpPr/>
          <p:nvPr userDrawn="1"/>
        </p:nvSpPr>
        <p:spPr bwMode="ltGray">
          <a:xfrm flipH="1">
            <a:off x="-511" y="3804659"/>
            <a:ext cx="10693912" cy="375660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8884609 w 10693400"/>
              <a:gd name="connsiteY2" fmla="*/ 3121025 h 3121025"/>
              <a:gd name="connsiteX3" fmla="*/ 0 w 10693400"/>
              <a:gd name="connsiteY3" fmla="*/ 3121025 h 3121025"/>
              <a:gd name="connsiteX4" fmla="*/ 0 w 10693400"/>
              <a:gd name="connsiteY4" fmla="*/ 0 h 3121025"/>
              <a:gd name="connsiteX0" fmla="*/ 0 w 8884609"/>
              <a:gd name="connsiteY0" fmla="*/ 0 h 3121025"/>
              <a:gd name="connsiteX1" fmla="*/ 8884609 w 8884609"/>
              <a:gd name="connsiteY1" fmla="*/ 1577967 h 3121025"/>
              <a:gd name="connsiteX2" fmla="*/ 8884609 w 8884609"/>
              <a:gd name="connsiteY2" fmla="*/ 3121025 h 3121025"/>
              <a:gd name="connsiteX3" fmla="*/ 0 w 8884609"/>
              <a:gd name="connsiteY3" fmla="*/ 3121025 h 3121025"/>
              <a:gd name="connsiteX4" fmla="*/ 0 w 8884609"/>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4609" h="3121025">
                <a:moveTo>
                  <a:pt x="0" y="0"/>
                </a:moveTo>
                <a:lnTo>
                  <a:pt x="8884609" y="1577967"/>
                </a:lnTo>
                <a:lnTo>
                  <a:pt x="8884609"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3" name="Rectangle 4"/>
          <p:cNvSpPr>
            <a:spLocks noGrp="1" noChangeArrowheads="1"/>
          </p:cNvSpPr>
          <p:nvPr>
            <p:ph type="title" hasCustomPrompt="1"/>
          </p:nvPr>
        </p:nvSpPr>
        <p:spPr bwMode="gray">
          <a:xfrm>
            <a:off x="865188" y="6311900"/>
            <a:ext cx="2798762" cy="334963"/>
          </a:xfrm>
          <a:noFill/>
          <a:ln/>
        </p:spPr>
        <p:txBody>
          <a:bodyPr anchor="b" anchorCtr="0"/>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4017963"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16" name="Text Placeholder 39"/>
          <p:cNvSpPr>
            <a:spLocks noGrp="1"/>
          </p:cNvSpPr>
          <p:nvPr>
            <p:ph type="body" sz="quarter" idx="43" hasCustomPrompt="1"/>
          </p:nvPr>
        </p:nvSpPr>
        <p:spPr bwMode="gray">
          <a:xfrm>
            <a:off x="7177088"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1221146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s_1_Special">
    <p:bg bwMode="ltGray">
      <p:bgPr>
        <a:solidFill>
          <a:srgbClr val="F0F0F0"/>
        </a:solidFill>
        <a:effectLst/>
      </p:bgPr>
    </p:bg>
    <p:spTree>
      <p:nvGrpSpPr>
        <p:cNvPr id="1" name=""/>
        <p:cNvGrpSpPr/>
        <p:nvPr/>
      </p:nvGrpSpPr>
      <p:grpSpPr>
        <a:xfrm>
          <a:off x="0" y="0"/>
          <a:ext cx="0" cy="0"/>
          <a:chOff x="0" y="0"/>
          <a:chExt cx="0" cy="0"/>
        </a:xfrm>
      </p:grpSpPr>
      <p:sp>
        <p:nvSpPr>
          <p:cNvPr id="2" name="Rectangle 1"/>
          <p:cNvSpPr/>
          <p:nvPr userDrawn="1"/>
        </p:nvSpPr>
        <p:spPr bwMode="ltGray">
          <a:xfrm>
            <a:off x="-1" y="0"/>
            <a:ext cx="4017963" cy="75596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8" name="Text Placeholder 24"/>
          <p:cNvSpPr>
            <a:spLocks noGrp="1"/>
          </p:cNvSpPr>
          <p:nvPr>
            <p:ph type="body" sz="quarter" idx="14" hasCustomPrompt="1"/>
          </p:nvPr>
        </p:nvSpPr>
        <p:spPr>
          <a:xfrm>
            <a:off x="5600700" y="624630"/>
            <a:ext cx="4350087" cy="1156086"/>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43" name="Rectangle 4"/>
          <p:cNvSpPr>
            <a:spLocks noGrp="1" noChangeArrowheads="1"/>
          </p:cNvSpPr>
          <p:nvPr>
            <p:ph type="title" hasCustomPrompt="1"/>
          </p:nvPr>
        </p:nvSpPr>
        <p:spPr bwMode="gray">
          <a:xfrm>
            <a:off x="865188" y="608013"/>
            <a:ext cx="2794000"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855090" y="1727200"/>
            <a:ext cx="2798762" cy="4919662"/>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853395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Divider_1">
    <p:bg bwMode="ltGray">
      <p:bgPr>
        <a:solidFill>
          <a:srgbClr val="F0F0F0"/>
        </a:solidFill>
        <a:effectLst/>
      </p:bgPr>
    </p:bg>
    <p:spTree>
      <p:nvGrpSpPr>
        <p:cNvPr id="1" name=""/>
        <p:cNvGrpSpPr/>
        <p:nvPr/>
      </p:nvGrpSpPr>
      <p:grpSpPr>
        <a:xfrm>
          <a:off x="0" y="0"/>
          <a:ext cx="0" cy="0"/>
          <a:chOff x="0" y="0"/>
          <a:chExt cx="0" cy="0"/>
        </a:xfrm>
      </p:grpSpPr>
      <p:sp>
        <p:nvSpPr>
          <p:cNvPr id="12" name="Freihandform 5"/>
          <p:cNvSpPr/>
          <p:nvPr userDrawn="1"/>
        </p:nvSpPr>
        <p:spPr bwMode="ltGray">
          <a:xfrm flipH="1">
            <a:off x="0" y="4440238"/>
            <a:ext cx="10693400" cy="312102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400" h="3121025">
                <a:moveTo>
                  <a:pt x="0" y="0"/>
                </a:moveTo>
                <a:lnTo>
                  <a:pt x="10693400" y="1896767"/>
                </a:lnTo>
                <a:lnTo>
                  <a:pt x="10693400"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 name="Text Placeholder 24"/>
          <p:cNvSpPr>
            <a:spLocks noGrp="1"/>
          </p:cNvSpPr>
          <p:nvPr>
            <p:ph type="body" sz="quarter" idx="10" hasCustomPrompt="1"/>
          </p:nvPr>
        </p:nvSpPr>
        <p:spPr bwMode="gray">
          <a:xfrm>
            <a:off x="5600700" y="5842738"/>
            <a:ext cx="4371975" cy="334963"/>
          </a:xfrm>
          <a:ln>
            <a:noFill/>
          </a:ln>
        </p:spPr>
        <p:txBody>
          <a:bodyPr lIns="0" tIns="0" anchor="t" anchorCtr="0"/>
          <a:lstStyle>
            <a:lvl1pPr algn="r">
              <a:lnSpc>
                <a:spcPct val="90000"/>
              </a:lnSpc>
              <a:defRPr sz="2200" b="1" baseline="0">
                <a:solidFill>
                  <a:srgbClr val="333333"/>
                </a:solidFill>
                <a:latin typeface="EYInterstate" panose="02000503020000020004" pitchFamily="2" charset="0"/>
              </a:defRPr>
            </a:lvl1pPr>
          </a:lstStyle>
          <a:p>
            <a:pPr lvl="0"/>
            <a:r>
              <a:rPr lang="en-US" dirty="0"/>
              <a:t>Title divider (insert picture above)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4023920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Divider_2">
    <p:bg bwMode="ltGray">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5600700" y="3692648"/>
            <a:ext cx="5092700" cy="1155799"/>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dirty="0">
              <a:solidFill>
                <a:srgbClr val="000000"/>
              </a:solidFill>
            </a:endParaRPr>
          </a:p>
        </p:txBody>
      </p:sp>
      <p:sp>
        <p:nvSpPr>
          <p:cNvPr id="11" name="Text Placeholder 24"/>
          <p:cNvSpPr>
            <a:spLocks noGrp="1"/>
          </p:cNvSpPr>
          <p:nvPr>
            <p:ph type="body" sz="quarter" idx="10" hasCustomPrompt="1"/>
          </p:nvPr>
        </p:nvSpPr>
        <p:spPr bwMode="gray">
          <a:xfrm>
            <a:off x="6177064" y="4061840"/>
            <a:ext cx="3785884" cy="334963"/>
          </a:xfrm>
          <a:ln>
            <a:noFill/>
          </a:ln>
        </p:spPr>
        <p:txBody>
          <a:bodyPr lIns="0" tIns="0" anchor="t" anchorCtr="0"/>
          <a:lstStyle>
            <a:lvl1pPr algn="r">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16908594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Divider_3">
    <p:bg bwMode="ltGray">
      <p:bgPr>
        <a:solidFill>
          <a:srgbClr val="F0F0F0"/>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0" y="4440237"/>
            <a:ext cx="5243514" cy="1226915"/>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a:solidFill>
                <a:srgbClr val="000000"/>
              </a:solidFill>
            </a:endParaRPr>
          </a:p>
        </p:txBody>
      </p:sp>
      <p:sp>
        <p:nvSpPr>
          <p:cNvPr id="10" name="Text Placeholder 24"/>
          <p:cNvSpPr>
            <a:spLocks noGrp="1"/>
          </p:cNvSpPr>
          <p:nvPr>
            <p:ph type="body" sz="quarter" idx="10" hasCustomPrompt="1"/>
          </p:nvPr>
        </p:nvSpPr>
        <p:spPr bwMode="gray">
          <a:xfrm>
            <a:off x="865188" y="4840500"/>
            <a:ext cx="3628991" cy="334963"/>
          </a:xfrm>
          <a:ln>
            <a:noFill/>
          </a:ln>
        </p:spPr>
        <p:txBody>
          <a:bodyPr lIns="0" tIns="0" anchor="t" anchorCtr="0"/>
          <a:lstStyle>
            <a:lvl1pPr algn="l">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6670279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Divider_4">
    <p:bg bwMode="ltGray">
      <p:bgPr>
        <a:solidFill>
          <a:srgbClr val="FFE600"/>
        </a:solidFill>
        <a:effectLst/>
      </p:bgPr>
    </p:bg>
    <p:spTree>
      <p:nvGrpSpPr>
        <p:cNvPr id="1" name=""/>
        <p:cNvGrpSpPr/>
        <p:nvPr/>
      </p:nvGrpSpPr>
      <p:grpSpPr>
        <a:xfrm>
          <a:off x="0" y="0"/>
          <a:ext cx="0" cy="0"/>
          <a:chOff x="0" y="0"/>
          <a:chExt cx="0" cy="0"/>
        </a:xfrm>
      </p:grpSpPr>
      <p:sp>
        <p:nvSpPr>
          <p:cNvPr id="4" name="Text Placeholder 24"/>
          <p:cNvSpPr>
            <a:spLocks noGrp="1"/>
          </p:cNvSpPr>
          <p:nvPr>
            <p:ph type="body" sz="quarter" idx="10" hasCustomPrompt="1"/>
          </p:nvPr>
        </p:nvSpPr>
        <p:spPr bwMode="gray">
          <a:xfrm>
            <a:off x="879486" y="608013"/>
            <a:ext cx="4721214" cy="334963"/>
          </a:xfrm>
          <a:ln>
            <a:noFill/>
          </a:ln>
        </p:spPr>
        <p:txBody>
          <a:bodyPr lIns="0" tIns="0" anchor="t" anchorCtr="0"/>
          <a:lstStyle>
            <a:lvl1pPr algn="l">
              <a:lnSpc>
                <a:spcPct val="90000"/>
              </a:lnSpc>
              <a:defRPr sz="2200" b="1" baseline="0">
                <a:solidFill>
                  <a:srgbClr val="333333"/>
                </a:solidFill>
                <a:latin typeface="EYInterstate" panose="02000503020000020004" pitchFamily="2" charset="0"/>
              </a:defRPr>
            </a:lvl1pPr>
          </a:lstStyle>
          <a:p>
            <a:pPr lvl="0"/>
            <a:r>
              <a:rPr lang="en-US" dirty="0"/>
              <a:t>Title divider</a:t>
            </a:r>
            <a:endParaRPr lang="nl-NL" dirty="0"/>
          </a:p>
        </p:txBody>
      </p:sp>
      <p:sp>
        <p:nvSpPr>
          <p:cNvPr id="5" name="Text Placeholder 24"/>
          <p:cNvSpPr>
            <a:spLocks noGrp="1"/>
          </p:cNvSpPr>
          <p:nvPr>
            <p:ph type="body" sz="quarter" idx="14" hasCustomPrompt="1"/>
          </p:nvPr>
        </p:nvSpPr>
        <p:spPr>
          <a:xfrm>
            <a:off x="863600" y="1227600"/>
            <a:ext cx="5951538" cy="500137"/>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r>
              <a:rPr lang="en-US" dirty="0"/>
              <a:t>Optional: change color via right click on mouse (on yellow section), Format Background, Fill, select Solid fill. Change Fill color: EY Gray (RGB 192, 192, 192), EY Yellow (RGB 255, 230, 0). Remove this text box. </a:t>
            </a:r>
            <a:endParaRPr lang="nl-NL" dirty="0"/>
          </a:p>
        </p:txBody>
      </p:sp>
    </p:spTree>
    <p:extLst>
      <p:ext uri="{BB962C8B-B14F-4D97-AF65-F5344CB8AC3E}">
        <p14:creationId xmlns:p14="http://schemas.microsoft.com/office/powerpoint/2010/main" val="10894795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tory telling device">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hasCustomPrompt="1"/>
          </p:nvPr>
        </p:nvSpPr>
        <p:spPr>
          <a:xfrm>
            <a:off x="865189" y="5126182"/>
            <a:ext cx="2794000" cy="1511445"/>
          </a:xfrm>
        </p:spPr>
        <p:txBody>
          <a:bodyPr/>
          <a:lstStyle>
            <a:lvl1pPr>
              <a:defRPr baseline="0">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question/scenario</a:t>
            </a:r>
            <a:endParaRPr lang="nl-NL" noProof="0" dirty="0"/>
          </a:p>
        </p:txBody>
      </p:sp>
      <p:sp>
        <p:nvSpPr>
          <p:cNvPr id="7" name="Title 6"/>
          <p:cNvSpPr>
            <a:spLocks noGrp="1"/>
          </p:cNvSpPr>
          <p:nvPr>
            <p:ph type="title" hasCustomPrompt="1"/>
          </p:nvPr>
        </p:nvSpPr>
        <p:spPr bwMode="gray">
          <a:xfrm>
            <a:off x="865588" y="608400"/>
            <a:ext cx="9108675" cy="360000"/>
          </a:xfrm>
        </p:spPr>
        <p:txBody>
          <a:bodyPr/>
          <a:lstStyle>
            <a:lvl1pPr>
              <a:defRPr>
                <a:latin typeface="EYInterstate" panose="02000503020000020004" pitchFamily="2" charset="0"/>
              </a:defRPr>
            </a:lvl1pPr>
          </a:lstStyle>
          <a:p>
            <a:r>
              <a:rPr lang="en-US" noProof="0" dirty="0"/>
              <a:t>Click to edit Master title style of story telling device</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2" name="Rectangle 1"/>
          <p:cNvSpPr/>
          <p:nvPr userDrawn="1"/>
        </p:nvSpPr>
        <p:spPr bwMode="auto">
          <a:xfrm>
            <a:off x="865188"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indent="1588">
              <a:lnSpc>
                <a:spcPts val="1300"/>
              </a:lnSpc>
              <a:buClr>
                <a:srgbClr val="FFE600"/>
              </a:buClr>
              <a:buSzPct val="70000"/>
              <a:defRPr/>
            </a:pPr>
            <a:r>
              <a:rPr lang="en-US" sz="1400" dirty="0">
                <a:solidFill>
                  <a:srgbClr val="333333"/>
                </a:solidFill>
              </a:rPr>
              <a:t>Refer to the visual guidelines for the proper use of this three square storytelling device.</a:t>
            </a:r>
          </a:p>
          <a:p>
            <a:pPr indent="1588">
              <a:lnSpc>
                <a:spcPts val="1300"/>
              </a:lnSpc>
              <a:buClr>
                <a:srgbClr val="FFE600"/>
              </a:buClr>
              <a:buSzPct val="70000"/>
            </a:pPr>
            <a:endParaRPr lang="nl-NL" sz="1400" dirty="0">
              <a:solidFill>
                <a:srgbClr val="000000"/>
              </a:solidFill>
            </a:endParaRPr>
          </a:p>
        </p:txBody>
      </p:sp>
      <p:sp>
        <p:nvSpPr>
          <p:cNvPr id="17" name="Rectangle 16"/>
          <p:cNvSpPr/>
          <p:nvPr userDrawn="1"/>
        </p:nvSpPr>
        <p:spPr bwMode="auto">
          <a:xfrm>
            <a:off x="40179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18" name="Rectangle 17"/>
          <p:cNvSpPr/>
          <p:nvPr userDrawn="1"/>
        </p:nvSpPr>
        <p:spPr bwMode="auto">
          <a:xfrm>
            <a:off x="71802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26" name="Text Placeholder 10"/>
          <p:cNvSpPr>
            <a:spLocks noGrp="1"/>
          </p:cNvSpPr>
          <p:nvPr userDrawn="1">
            <p:ph type="body" sz="quarter" idx="15" hasCustomPrompt="1"/>
          </p:nvPr>
        </p:nvSpPr>
        <p:spPr>
          <a:xfrm>
            <a:off x="4017963" y="5126182"/>
            <a:ext cx="2794000" cy="15114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answer/outcome</a:t>
            </a:r>
            <a:endParaRPr lang="nl-NL" noProof="0" dirty="0"/>
          </a:p>
        </p:txBody>
      </p:sp>
      <p:sp>
        <p:nvSpPr>
          <p:cNvPr id="27" name="Text Placeholder 10"/>
          <p:cNvSpPr>
            <a:spLocks noGrp="1"/>
          </p:cNvSpPr>
          <p:nvPr userDrawn="1">
            <p:ph type="body" sz="quarter" idx="16" hasCustomPrompt="1"/>
          </p:nvPr>
        </p:nvSpPr>
        <p:spPr>
          <a:xfrm>
            <a:off x="7177088" y="5126183"/>
            <a:ext cx="2794000" cy="1512744"/>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better working world</a:t>
            </a:r>
            <a:endParaRPr lang="nl-NL" noProof="0" dirty="0"/>
          </a:p>
        </p:txBody>
      </p:sp>
      <p:sp>
        <p:nvSpPr>
          <p:cNvPr id="35" name="Content Placeholder 6"/>
          <p:cNvSpPr>
            <a:spLocks noGrp="1"/>
          </p:cNvSpPr>
          <p:nvPr userDrawn="1">
            <p:ph sz="quarter" idx="20" hasCustomPrompt="1"/>
          </p:nvPr>
        </p:nvSpPr>
        <p:spPr bwMode="gray">
          <a:xfrm>
            <a:off x="871249" y="4754563"/>
            <a:ext cx="2795746" cy="293269"/>
          </a:xfrm>
        </p:spPr>
        <p:txBody>
          <a:bodyPr anchor="ctr" anchorCtr="0"/>
          <a:lstStyle>
            <a:lvl1pPr>
              <a:buNone/>
              <a:defRPr sz="1800">
                <a:solidFill>
                  <a:srgbClr val="808080"/>
                </a:solidFill>
                <a:latin typeface="EYInterstate Light"/>
              </a:defRPr>
            </a:lvl1pPr>
          </a:lstStyle>
          <a:p>
            <a:pPr lvl="0"/>
            <a:r>
              <a:rPr lang="nl-NL" noProof="0" dirty="0"/>
              <a:t>Question</a:t>
            </a:r>
          </a:p>
        </p:txBody>
      </p:sp>
      <p:sp>
        <p:nvSpPr>
          <p:cNvPr id="37" name="Content Placeholder 6"/>
          <p:cNvSpPr>
            <a:spLocks noGrp="1"/>
          </p:cNvSpPr>
          <p:nvPr userDrawn="1">
            <p:ph sz="quarter" idx="21" hasCustomPrompt="1"/>
          </p:nvPr>
        </p:nvSpPr>
        <p:spPr bwMode="gray">
          <a:xfrm>
            <a:off x="4019392"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Answer</a:t>
            </a:r>
            <a:r>
              <a:rPr lang="nl-NL" noProof="0" dirty="0"/>
              <a:t>/</a:t>
            </a:r>
            <a:r>
              <a:rPr lang="nl-NL" noProof="0" dirty="0" err="1"/>
              <a:t>outcome</a:t>
            </a:r>
            <a:endParaRPr lang="nl-NL" noProof="0" dirty="0"/>
          </a:p>
        </p:txBody>
      </p:sp>
      <p:sp>
        <p:nvSpPr>
          <p:cNvPr id="38" name="Content Placeholder 6"/>
          <p:cNvSpPr>
            <a:spLocks noGrp="1"/>
          </p:cNvSpPr>
          <p:nvPr userDrawn="1">
            <p:ph sz="quarter" idx="22" hasCustomPrompt="1"/>
          </p:nvPr>
        </p:nvSpPr>
        <p:spPr bwMode="gray">
          <a:xfrm>
            <a:off x="7165811"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Better</a:t>
            </a:r>
            <a:r>
              <a:rPr lang="nl-NL" noProof="0" dirty="0"/>
              <a:t> </a:t>
            </a:r>
            <a:r>
              <a:rPr lang="nl-NL" noProof="0" dirty="0" err="1"/>
              <a:t>working</a:t>
            </a:r>
            <a:r>
              <a:rPr lang="nl-NL" noProof="0" dirty="0"/>
              <a:t> </a:t>
            </a:r>
            <a:r>
              <a:rPr lang="nl-NL" noProof="0" dirty="0" err="1"/>
              <a:t>world</a:t>
            </a:r>
            <a:endParaRPr lang="nl-NL" noProof="0" dirty="0"/>
          </a:p>
        </p:txBody>
      </p:sp>
    </p:spTree>
    <p:extLst>
      <p:ext uri="{BB962C8B-B14F-4D97-AF65-F5344CB8AC3E}">
        <p14:creationId xmlns:p14="http://schemas.microsoft.com/office/powerpoint/2010/main" val="381739409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188" y="1727200"/>
            <a:ext cx="9107487"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7" name="Title 6"/>
          <p:cNvSpPr>
            <a:spLocks noGrp="1"/>
          </p:cNvSpPr>
          <p:nvPr>
            <p:ph type="title"/>
          </p:nvPr>
        </p:nvSpPr>
        <p:spPr bwMode="gray">
          <a:xfrm>
            <a:off x="865588"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Tree>
    <p:extLst>
      <p:ext uri="{BB962C8B-B14F-4D97-AF65-F5344CB8AC3E}">
        <p14:creationId xmlns:p14="http://schemas.microsoft.com/office/powerpoint/2010/main" val="8264549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2398254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2741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3"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6"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171997581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00700" y="1727200"/>
            <a:ext cx="4373563" cy="4919663"/>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7" name="Text Placeholder 6"/>
          <p:cNvSpPr>
            <a:spLocks noGrp="1"/>
          </p:cNvSpPr>
          <p:nvPr>
            <p:ph type="body" sz="quarter" idx="11"/>
          </p:nvPr>
        </p:nvSpPr>
        <p:spPr>
          <a:xfrm>
            <a:off x="865188" y="1727199"/>
            <a:ext cx="4378325"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10"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2" name="Content Placeholder 6"/>
          <p:cNvSpPr>
            <a:spLocks noGrp="1"/>
          </p:cNvSpPr>
          <p:nvPr>
            <p:ph sz="quarter" idx="14"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179380825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content and picture abov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5600699" y="1727200"/>
            <a:ext cx="4373563" cy="2286000"/>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8"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0" name="Content Placeholder 6"/>
          <p:cNvSpPr>
            <a:spLocks noGrp="1"/>
          </p:cNvSpPr>
          <p:nvPr>
            <p:ph sz="quarter" idx="16"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12"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4" name="Text Placeholder 4"/>
          <p:cNvSpPr>
            <a:spLocks noGrp="1"/>
          </p:cNvSpPr>
          <p:nvPr>
            <p:ph type="body" sz="quarter" idx="17"/>
          </p:nvPr>
        </p:nvSpPr>
        <p:spPr>
          <a:xfrm>
            <a:off x="5600700" y="4348163"/>
            <a:ext cx="4379513" cy="2306925"/>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8004187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content and picture below">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3" name="Picture Placeholder 3"/>
          <p:cNvSpPr>
            <a:spLocks noGrp="1"/>
          </p:cNvSpPr>
          <p:nvPr>
            <p:ph type="pic" sz="quarter" idx="11"/>
          </p:nvPr>
        </p:nvSpPr>
        <p:spPr>
          <a:xfrm>
            <a:off x="5600700" y="4348164"/>
            <a:ext cx="4373563" cy="2298700"/>
          </a:xfrm>
        </p:spPr>
        <p:txBody>
          <a:bodyPr/>
          <a:lstStyle>
            <a:lvl1pPr>
              <a:defRPr>
                <a:latin typeface="EYInterstate Light" panose="02000506000000020004" pitchFamily="2" charset="0"/>
              </a:defRPr>
            </a:lvl1pPr>
          </a:lstStyle>
          <a:p>
            <a:r>
              <a:rPr lang="en-US">
                <a:latin typeface="EYInterstate Light"/>
              </a:rPr>
              <a:t>Click icon to add picture</a:t>
            </a:r>
            <a:endParaRPr lang="nl-NL" dirty="0">
              <a:latin typeface="EYInterstate Light"/>
            </a:endParaRPr>
          </a:p>
        </p:txBody>
      </p:sp>
      <p:sp>
        <p:nvSpPr>
          <p:cNvPr id="7"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9" name="Text Placeholder 4"/>
          <p:cNvSpPr>
            <a:spLocks noGrp="1"/>
          </p:cNvSpPr>
          <p:nvPr>
            <p:ph type="body" sz="quarter" idx="14"/>
          </p:nvPr>
        </p:nvSpPr>
        <p:spPr>
          <a:xfrm>
            <a:off x="5600700" y="1727201"/>
            <a:ext cx="4379513" cy="2285999"/>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0203826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separate column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65188"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7"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
        <p:nvSpPr>
          <p:cNvPr id="8" name="Text Placeholder 5"/>
          <p:cNvSpPr>
            <a:spLocks noGrp="1"/>
          </p:cNvSpPr>
          <p:nvPr>
            <p:ph type="body" sz="quarter" idx="14"/>
          </p:nvPr>
        </p:nvSpPr>
        <p:spPr>
          <a:xfrm>
            <a:off x="5576599"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10470345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separate columns gray with titles">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bwMode="ltGray">
          <a:xfrm>
            <a:off x="865188" y="1727200"/>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8" name="Text Placeholder 17"/>
          <p:cNvSpPr>
            <a:spLocks noGrp="1"/>
          </p:cNvSpPr>
          <p:nvPr>
            <p:ph type="body" sz="quarter" idx="17" hasCustomPrompt="1"/>
          </p:nvPr>
        </p:nvSpPr>
        <p:spPr bwMode="ltGray">
          <a:xfrm>
            <a:off x="865188" y="2178050"/>
            <a:ext cx="4378325" cy="4468813"/>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4" name="Text Placeholder 11"/>
          <p:cNvSpPr>
            <a:spLocks noGrp="1"/>
          </p:cNvSpPr>
          <p:nvPr>
            <p:ph type="body" sz="quarter" idx="18" hasCustomPrompt="1"/>
          </p:nvPr>
        </p:nvSpPr>
        <p:spPr bwMode="ltGray">
          <a:xfrm>
            <a:off x="5595938" y="1735216"/>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5" name="Text Placeholder 17"/>
          <p:cNvSpPr>
            <a:spLocks noGrp="1"/>
          </p:cNvSpPr>
          <p:nvPr>
            <p:ph type="body" sz="quarter" idx="19" hasCustomPrompt="1"/>
          </p:nvPr>
        </p:nvSpPr>
        <p:spPr bwMode="ltGray">
          <a:xfrm>
            <a:off x="5595938" y="2186066"/>
            <a:ext cx="4378325" cy="4460797"/>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9"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0"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297707055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Tree>
    <p:extLst>
      <p:ext uri="{BB962C8B-B14F-4D97-AF65-F5344CB8AC3E}">
        <p14:creationId xmlns:p14="http://schemas.microsoft.com/office/powerpoint/2010/main" val="374013016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 name="Content Placeholder 2"/>
          <p:cNvSpPr>
            <a:spLocks noGrp="1"/>
          </p:cNvSpPr>
          <p:nvPr>
            <p:ph sz="half" idx="10" hasCustomPrompt="1"/>
          </p:nvPr>
        </p:nvSpPr>
        <p:spPr>
          <a:xfrm>
            <a:off x="865276" y="3655009"/>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Background</a:t>
            </a:r>
          </a:p>
        </p:txBody>
      </p:sp>
      <p:sp>
        <p:nvSpPr>
          <p:cNvPr id="9" name="Text Placeholder 13"/>
          <p:cNvSpPr>
            <a:spLocks noGrp="1"/>
          </p:cNvSpPr>
          <p:nvPr>
            <p:ph type="body" sz="quarter" idx="23" hasCustomPrompt="1"/>
          </p:nvPr>
        </p:nvSpPr>
        <p:spPr>
          <a:xfrm>
            <a:off x="862272" y="4064943"/>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3" name="Rectangle 12"/>
          <p:cNvSpPr>
            <a:spLocks noChangeArrowheads="1"/>
          </p:cNvSpPr>
          <p:nvPr userDrawn="1"/>
        </p:nvSpPr>
        <p:spPr bwMode="ltGray">
          <a:xfrm>
            <a:off x="1588" y="1727200"/>
            <a:ext cx="10691812"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14"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15"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16"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Content Placeholder 2"/>
          <p:cNvSpPr>
            <a:spLocks noGrp="1"/>
          </p:cNvSpPr>
          <p:nvPr>
            <p:ph sz="half" idx="43" hasCustomPrompt="1"/>
          </p:nvPr>
        </p:nvSpPr>
        <p:spPr>
          <a:xfrm>
            <a:off x="4019639" y="3658263"/>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err="1"/>
              <a:t>Experience</a:t>
            </a:r>
            <a:endParaRPr lang="nl-NL" noProof="0" dirty="0"/>
          </a:p>
        </p:txBody>
      </p:sp>
      <p:sp>
        <p:nvSpPr>
          <p:cNvPr id="18" name="Text Placeholder 13"/>
          <p:cNvSpPr>
            <a:spLocks noGrp="1"/>
          </p:cNvSpPr>
          <p:nvPr>
            <p:ph type="body" sz="quarter" idx="44" hasCustomPrompt="1"/>
          </p:nvPr>
        </p:nvSpPr>
        <p:spPr>
          <a:xfrm>
            <a:off x="4016635" y="4071450"/>
            <a:ext cx="2795328" cy="2575414"/>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9" name="Content Placeholder 2"/>
          <p:cNvSpPr>
            <a:spLocks noGrp="1"/>
          </p:cNvSpPr>
          <p:nvPr>
            <p:ph sz="half" idx="45" hasCustomPrompt="1"/>
          </p:nvPr>
        </p:nvSpPr>
        <p:spPr>
          <a:xfrm>
            <a:off x="7179558" y="3654247"/>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Skills</a:t>
            </a:r>
          </a:p>
        </p:txBody>
      </p:sp>
      <p:sp>
        <p:nvSpPr>
          <p:cNvPr id="20" name="Text Placeholder 13"/>
          <p:cNvSpPr>
            <a:spLocks noGrp="1"/>
          </p:cNvSpPr>
          <p:nvPr>
            <p:ph type="body" sz="quarter" idx="46" hasCustomPrompt="1"/>
          </p:nvPr>
        </p:nvSpPr>
        <p:spPr>
          <a:xfrm>
            <a:off x="7176554" y="4064181"/>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21"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23"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5"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17568426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V two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7" y="1727200"/>
            <a:ext cx="10691813"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p:nvPr>
        </p:nvSpPr>
        <p:spPr>
          <a:xfrm>
            <a:off x="865188" y="3656618"/>
            <a:ext cx="2792412"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31" name="Text Placeholder 3"/>
          <p:cNvSpPr>
            <a:spLocks noGrp="1"/>
          </p:cNvSpPr>
          <p:nvPr>
            <p:ph type="body" sz="quarter" idx="44"/>
          </p:nvPr>
        </p:nvSpPr>
        <p:spPr>
          <a:xfrm>
            <a:off x="4016327" y="3656618"/>
            <a:ext cx="2801986"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4"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6"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7"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7873873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V three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8" y="1727200"/>
            <a:ext cx="10693400"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hasCustomPrompt="1"/>
          </p:nvPr>
        </p:nvSpPr>
        <p:spPr>
          <a:xfrm>
            <a:off x="865188" y="3656618"/>
            <a:ext cx="2792412"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en-US" dirty="0"/>
          </a:p>
        </p:txBody>
      </p:sp>
      <p:sp>
        <p:nvSpPr>
          <p:cNvPr id="31" name="Text Placeholder 3"/>
          <p:cNvSpPr>
            <a:spLocks noGrp="1"/>
          </p:cNvSpPr>
          <p:nvPr>
            <p:ph type="body" sz="quarter" idx="44" hasCustomPrompt="1"/>
          </p:nvPr>
        </p:nvSpPr>
        <p:spPr>
          <a:xfrm>
            <a:off x="4016327" y="3656618"/>
            <a:ext cx="2801986"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32" name="Text Placeholder 3"/>
          <p:cNvSpPr>
            <a:spLocks noGrp="1"/>
          </p:cNvSpPr>
          <p:nvPr>
            <p:ph type="body" sz="quarter" idx="45" hasCustomPrompt="1"/>
          </p:nvPr>
        </p:nvSpPr>
        <p:spPr>
          <a:xfrm>
            <a:off x="7175234" y="3655960"/>
            <a:ext cx="2799029" cy="2990903"/>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55" name="Picture Placeholder 13"/>
          <p:cNvSpPr>
            <a:spLocks noGrp="1"/>
          </p:cNvSpPr>
          <p:nvPr>
            <p:ph type="pic" sz="quarter" idx="49"/>
          </p:nvPr>
        </p:nvSpPr>
        <p:spPr bwMode="ltGray">
          <a:xfrm>
            <a:off x="7177088" y="1886445"/>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56" name="Text Placeholder 16"/>
          <p:cNvSpPr>
            <a:spLocks noGrp="1"/>
          </p:cNvSpPr>
          <p:nvPr>
            <p:ph type="body" sz="quarter" idx="50" hasCustomPrompt="1"/>
          </p:nvPr>
        </p:nvSpPr>
        <p:spPr>
          <a:xfrm>
            <a:off x="7995297" y="2243247"/>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57" name="Text Placeholder 24"/>
          <p:cNvSpPr>
            <a:spLocks noGrp="1"/>
          </p:cNvSpPr>
          <p:nvPr>
            <p:ph type="body" sz="quarter" idx="51" hasCustomPrompt="1"/>
          </p:nvPr>
        </p:nvSpPr>
        <p:spPr>
          <a:xfrm>
            <a:off x="7995297" y="1887644"/>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Slide Number Placeholder 15"/>
          <p:cNvSpPr txBox="1">
            <a:spLocks/>
          </p:cNvSpPr>
          <p:nvPr userDrawn="1"/>
        </p:nvSpPr>
        <p:spPr>
          <a:xfrm>
            <a:off x="8719185" y="7059128"/>
            <a:ext cx="1255078" cy="248135"/>
          </a:xfrm>
          <a:prstGeom prst="rect">
            <a:avLst/>
          </a:prstGeom>
        </p:spPr>
        <p:txBody>
          <a:bodyPr lIns="0" tIns="0" rIns="0" bIns="0"/>
          <a:lstStyle>
            <a:defPPr>
              <a:defRPr lang="en-US"/>
            </a:defPPr>
            <a:lvl1pPr algn="r" rtl="0" fontAlgn="base">
              <a:spcBef>
                <a:spcPct val="0"/>
              </a:spcBef>
              <a:spcAft>
                <a:spcPct val="0"/>
              </a:spcAft>
              <a:defRPr sz="1000" kern="1200">
                <a:solidFill>
                  <a:schemeClr val="tx1"/>
                </a:solidFill>
                <a:latin typeface="EYInterstate Light" panose="02000506000000020004" pitchFamily="2" charset="0"/>
                <a:ea typeface="+mn-ea"/>
                <a:cs typeface="+mn-cs"/>
              </a:defRPr>
            </a:lvl1pPr>
            <a:lvl2pPr marL="497845" algn="l" rtl="0" fontAlgn="base">
              <a:spcBef>
                <a:spcPct val="0"/>
              </a:spcBef>
              <a:spcAft>
                <a:spcPct val="0"/>
              </a:spcAft>
              <a:defRPr kern="1200">
                <a:solidFill>
                  <a:schemeClr val="tx1"/>
                </a:solidFill>
                <a:latin typeface="Arial" charset="0"/>
                <a:ea typeface="+mn-ea"/>
                <a:cs typeface="+mn-cs"/>
              </a:defRPr>
            </a:lvl2pPr>
            <a:lvl3pPr marL="995690" algn="l" rtl="0" fontAlgn="base">
              <a:spcBef>
                <a:spcPct val="0"/>
              </a:spcBef>
              <a:spcAft>
                <a:spcPct val="0"/>
              </a:spcAft>
              <a:defRPr kern="1200">
                <a:solidFill>
                  <a:schemeClr val="tx1"/>
                </a:solidFill>
                <a:latin typeface="Arial" charset="0"/>
                <a:ea typeface="+mn-ea"/>
                <a:cs typeface="+mn-cs"/>
              </a:defRPr>
            </a:lvl3pPr>
            <a:lvl4pPr marL="1493535" algn="l" rtl="0" fontAlgn="base">
              <a:spcBef>
                <a:spcPct val="0"/>
              </a:spcBef>
              <a:spcAft>
                <a:spcPct val="0"/>
              </a:spcAft>
              <a:defRPr kern="1200">
                <a:solidFill>
                  <a:schemeClr val="tx1"/>
                </a:solidFill>
                <a:latin typeface="Arial" charset="0"/>
                <a:ea typeface="+mn-ea"/>
                <a:cs typeface="+mn-cs"/>
              </a:defRPr>
            </a:lvl4pPr>
            <a:lvl5pPr marL="1991380" algn="l" rtl="0" fontAlgn="base">
              <a:spcBef>
                <a:spcPct val="0"/>
              </a:spcBef>
              <a:spcAft>
                <a:spcPct val="0"/>
              </a:spcAft>
              <a:defRPr kern="1200">
                <a:solidFill>
                  <a:schemeClr val="tx1"/>
                </a:solidFill>
                <a:latin typeface="Arial" charset="0"/>
                <a:ea typeface="+mn-ea"/>
                <a:cs typeface="+mn-cs"/>
              </a:defRPr>
            </a:lvl5pPr>
            <a:lvl6pPr marL="2489225" algn="l" defTabSz="995690" rtl="0" eaLnBrk="1" latinLnBrk="0" hangingPunct="1">
              <a:defRPr kern="1200">
                <a:solidFill>
                  <a:schemeClr val="tx1"/>
                </a:solidFill>
                <a:latin typeface="Arial" charset="0"/>
                <a:ea typeface="+mn-ea"/>
                <a:cs typeface="+mn-cs"/>
              </a:defRPr>
            </a:lvl6pPr>
            <a:lvl7pPr marL="2987070" algn="l" defTabSz="995690" rtl="0" eaLnBrk="1" latinLnBrk="0" hangingPunct="1">
              <a:defRPr kern="1200">
                <a:solidFill>
                  <a:schemeClr val="tx1"/>
                </a:solidFill>
                <a:latin typeface="Arial" charset="0"/>
                <a:ea typeface="+mn-ea"/>
                <a:cs typeface="+mn-cs"/>
              </a:defRPr>
            </a:lvl7pPr>
            <a:lvl8pPr marL="3484916" algn="l" defTabSz="995690" rtl="0" eaLnBrk="1" latinLnBrk="0" hangingPunct="1">
              <a:defRPr kern="1200">
                <a:solidFill>
                  <a:schemeClr val="tx1"/>
                </a:solidFill>
                <a:latin typeface="Arial" charset="0"/>
                <a:ea typeface="+mn-ea"/>
                <a:cs typeface="+mn-cs"/>
              </a:defRPr>
            </a:lvl8pPr>
            <a:lvl9pPr marL="3982761" algn="l" defTabSz="995690" rtl="0" eaLnBrk="1" latinLnBrk="0" hangingPunct="1">
              <a:defRPr kern="1200">
                <a:solidFill>
                  <a:schemeClr val="tx1"/>
                </a:solidFill>
                <a:latin typeface="Arial" charset="0"/>
                <a:ea typeface="+mn-ea"/>
                <a:cs typeface="+mn-cs"/>
              </a:defRPr>
            </a:lvl9pPr>
          </a:lstStyle>
          <a:p>
            <a:r>
              <a:rPr lang="nl-NL" dirty="0">
                <a:solidFill>
                  <a:srgbClr val="000000"/>
                </a:solidFill>
                <a:latin typeface="EYInterstate Light"/>
              </a:rPr>
              <a:t>Pagina </a:t>
            </a:r>
            <a:fld id="{D4755D9B-0CB8-4025-A5DD-8844A75DAC7A}" type="slidenum">
              <a:rPr lang="nl-NL" smtClean="0">
                <a:solidFill>
                  <a:srgbClr val="000000"/>
                </a:solidFill>
                <a:latin typeface="EYInterstate Light"/>
              </a:rPr>
              <a:pPr/>
              <a:t>‹#›</a:t>
            </a:fld>
            <a:endParaRPr lang="nl-NL" dirty="0">
              <a:solidFill>
                <a:srgbClr val="000000"/>
              </a:solidFill>
              <a:latin typeface="EYInterstate Light"/>
            </a:endParaRPr>
          </a:p>
        </p:txBody>
      </p:sp>
      <p:sp>
        <p:nvSpPr>
          <p:cNvPr id="1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2"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71706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 name="Content Placeholder 2"/>
          <p:cNvSpPr>
            <a:spLocks noGrp="1"/>
          </p:cNvSpPr>
          <p:nvPr>
            <p:ph sz="half" idx="10" hasCustomPrompt="1"/>
          </p:nvPr>
        </p:nvSpPr>
        <p:spPr>
          <a:xfrm>
            <a:off x="865276" y="3655009"/>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Background</a:t>
            </a:r>
          </a:p>
        </p:txBody>
      </p:sp>
      <p:sp>
        <p:nvSpPr>
          <p:cNvPr id="9" name="Text Placeholder 13"/>
          <p:cNvSpPr>
            <a:spLocks noGrp="1"/>
          </p:cNvSpPr>
          <p:nvPr>
            <p:ph type="body" sz="quarter" idx="23" hasCustomPrompt="1"/>
          </p:nvPr>
        </p:nvSpPr>
        <p:spPr>
          <a:xfrm>
            <a:off x="862272" y="4064943"/>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3" name="Rectangle 12"/>
          <p:cNvSpPr>
            <a:spLocks noChangeArrowheads="1"/>
          </p:cNvSpPr>
          <p:nvPr userDrawn="1"/>
        </p:nvSpPr>
        <p:spPr bwMode="ltGray">
          <a:xfrm>
            <a:off x="1588" y="1727200"/>
            <a:ext cx="10691812"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noProof="0" dirty="0">
              <a:latin typeface="EYInterstate Light"/>
            </a:endParaRPr>
          </a:p>
        </p:txBody>
      </p:sp>
      <p:sp>
        <p:nvSpPr>
          <p:cNvPr id="14"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15"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16"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Content Placeholder 2"/>
          <p:cNvSpPr>
            <a:spLocks noGrp="1"/>
          </p:cNvSpPr>
          <p:nvPr>
            <p:ph sz="half" idx="43" hasCustomPrompt="1"/>
          </p:nvPr>
        </p:nvSpPr>
        <p:spPr>
          <a:xfrm>
            <a:off x="4019639" y="3658263"/>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err="1"/>
              <a:t>Experience</a:t>
            </a:r>
            <a:endParaRPr lang="nl-NL" noProof="0" dirty="0"/>
          </a:p>
        </p:txBody>
      </p:sp>
      <p:sp>
        <p:nvSpPr>
          <p:cNvPr id="18" name="Text Placeholder 13"/>
          <p:cNvSpPr>
            <a:spLocks noGrp="1"/>
          </p:cNvSpPr>
          <p:nvPr>
            <p:ph type="body" sz="quarter" idx="44" hasCustomPrompt="1"/>
          </p:nvPr>
        </p:nvSpPr>
        <p:spPr>
          <a:xfrm>
            <a:off x="4016635" y="4071450"/>
            <a:ext cx="2795328" cy="2575414"/>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9" name="Content Placeholder 2"/>
          <p:cNvSpPr>
            <a:spLocks noGrp="1"/>
          </p:cNvSpPr>
          <p:nvPr>
            <p:ph sz="half" idx="45" hasCustomPrompt="1"/>
          </p:nvPr>
        </p:nvSpPr>
        <p:spPr>
          <a:xfrm>
            <a:off x="7179558" y="3654247"/>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Skills</a:t>
            </a:r>
          </a:p>
        </p:txBody>
      </p:sp>
      <p:sp>
        <p:nvSpPr>
          <p:cNvPr id="20" name="Text Placeholder 13"/>
          <p:cNvSpPr>
            <a:spLocks noGrp="1"/>
          </p:cNvSpPr>
          <p:nvPr>
            <p:ph type="body" sz="quarter" idx="46" hasCustomPrompt="1"/>
          </p:nvPr>
        </p:nvSpPr>
        <p:spPr>
          <a:xfrm>
            <a:off x="7176554" y="4064181"/>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23"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5"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413614863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pic>
        <p:nvPicPr>
          <p:cNvPr id="7"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9" r="15408"/>
          <a:stretch/>
        </p:blipFill>
        <p:spPr>
          <a:xfrm flipH="1">
            <a:off x="0" y="0"/>
            <a:ext cx="10693400" cy="7561263"/>
          </a:xfrm>
          <a:prstGeom prst="rect">
            <a:avLst/>
          </a:prstGeom>
        </p:spPr>
      </p:pic>
      <p:sp>
        <p:nvSpPr>
          <p:cNvPr id="8" name="Freeform 6"/>
          <p:cNvSpPr>
            <a:spLocks/>
          </p:cNvSpPr>
          <p:nvPr userDrawn="1"/>
        </p:nvSpPr>
        <p:spPr bwMode="auto">
          <a:xfrm>
            <a:off x="428625" y="430214"/>
            <a:ext cx="3721100" cy="4381501"/>
          </a:xfrm>
          <a:custGeom>
            <a:avLst/>
            <a:gdLst>
              <a:gd name="T0" fmla="*/ 0 w 2344"/>
              <a:gd name="T1" fmla="*/ 414 h 2760"/>
              <a:gd name="T2" fmla="*/ 0 w 2344"/>
              <a:gd name="T3" fmla="*/ 2760 h 2760"/>
              <a:gd name="T4" fmla="*/ 2344 w 2344"/>
              <a:gd name="T5" fmla="*/ 2760 h 2760"/>
              <a:gd name="T6" fmla="*/ 2344 w 2344"/>
              <a:gd name="T7" fmla="*/ 0 h 2760"/>
              <a:gd name="T8" fmla="*/ 0 w 2344"/>
              <a:gd name="T9" fmla="*/ 414 h 2760"/>
            </a:gdLst>
            <a:ahLst/>
            <a:cxnLst>
              <a:cxn ang="0">
                <a:pos x="T0" y="T1"/>
              </a:cxn>
              <a:cxn ang="0">
                <a:pos x="T2" y="T3"/>
              </a:cxn>
              <a:cxn ang="0">
                <a:pos x="T4" y="T5"/>
              </a:cxn>
              <a:cxn ang="0">
                <a:pos x="T6" y="T7"/>
              </a:cxn>
              <a:cxn ang="0">
                <a:pos x="T8" y="T9"/>
              </a:cxn>
            </a:cxnLst>
            <a:rect l="0" t="0" r="r" b="b"/>
            <a:pathLst>
              <a:path w="2344" h="2760">
                <a:moveTo>
                  <a:pt x="0" y="414"/>
                </a:moveTo>
                <a:lnTo>
                  <a:pt x="0" y="2760"/>
                </a:lnTo>
                <a:lnTo>
                  <a:pt x="2344" y="2760"/>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609" tIns="36805" rIns="73609" bIns="36805" numCol="1" anchor="t" anchorCtr="0" compatLnSpc="1">
            <a:prstTxWarp prst="textNoShape">
              <a:avLst/>
            </a:prstTxWarp>
          </a:bodyPr>
          <a:lstStyle/>
          <a:p>
            <a:pPr algn="ctr">
              <a:lnSpc>
                <a:spcPts val="1127"/>
              </a:lnSpc>
            </a:pPr>
            <a:endParaRPr lang="en-GB" sz="877">
              <a:solidFill>
                <a:srgbClr val="010024"/>
              </a:solidFill>
              <a:latin typeface="EYInterstate Regular" pitchFamily="1" charset="0"/>
            </a:endParaRPr>
          </a:p>
        </p:txBody>
      </p:sp>
      <p:grpSp>
        <p:nvGrpSpPr>
          <p:cNvPr id="9" name="Group 26"/>
          <p:cNvGrpSpPr/>
          <p:nvPr userDrawn="1"/>
        </p:nvGrpSpPr>
        <p:grpSpPr>
          <a:xfrm>
            <a:off x="9198865" y="5897880"/>
            <a:ext cx="1082675" cy="1263650"/>
            <a:chOff x="9040813" y="5535613"/>
            <a:chExt cx="1082675" cy="1263650"/>
          </a:xfrm>
        </p:grpSpPr>
        <p:sp>
          <p:nvSpPr>
            <p:cNvPr id="11"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lnSpc>
                  <a:spcPts val="1127"/>
                </a:lnSpc>
              </a:pPr>
              <a:endParaRPr lang="en-GB" sz="877">
                <a:solidFill>
                  <a:srgbClr val="010024"/>
                </a:solidFill>
                <a:latin typeface="EYInterstate Regular" pitchFamily="1" charset="0"/>
              </a:endParaRPr>
            </a:p>
          </p:txBody>
        </p:sp>
        <p:sp>
          <p:nvSpPr>
            <p:cNvPr id="12"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lnSpc>
                  <a:spcPts val="1127"/>
                </a:lnSpc>
              </a:pPr>
              <a:endParaRPr lang="en-GB" sz="877">
                <a:solidFill>
                  <a:srgbClr val="010024"/>
                </a:solidFill>
                <a:latin typeface="EYInterstate Regular" pitchFamily="1" charset="0"/>
              </a:endParaRPr>
            </a:p>
          </p:txBody>
        </p:sp>
      </p:grpSp>
    </p:spTree>
    <p:extLst>
      <p:ext uri="{BB962C8B-B14F-4D97-AF65-F5344CB8AC3E}">
        <p14:creationId xmlns:p14="http://schemas.microsoft.com/office/powerpoint/2010/main" val="298481487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534672"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83" dirty="0">
              <a:solidFill>
                <a:srgbClr val="646464"/>
              </a:solidFill>
            </a:endParaRPr>
          </a:p>
        </p:txBody>
      </p:sp>
      <p:sp>
        <p:nvSpPr>
          <p:cNvPr id="11" name="Line 11"/>
          <p:cNvSpPr>
            <a:spLocks noChangeShapeType="1"/>
          </p:cNvSpPr>
          <p:nvPr userDrawn="1"/>
        </p:nvSpPr>
        <p:spPr bwMode="auto">
          <a:xfrm>
            <a:off x="534672" y="6885790"/>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83" dirty="0">
              <a:solidFill>
                <a:srgbClr val="646464"/>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a:xfrm>
            <a:off x="1424141" y="7162344"/>
            <a:ext cx="1390142" cy="221797"/>
          </a:xfrm>
          <a:prstGeom prst="rect">
            <a:avLst/>
          </a:prstGeom>
        </p:spPr>
        <p:txBody>
          <a:bodyPr/>
          <a:lstStyle/>
          <a:p>
            <a:endParaRPr lang="en-US" dirty="0">
              <a:solidFill>
                <a:srgbClr val="646464"/>
              </a:solidFill>
            </a:endParaRPr>
          </a:p>
        </p:txBody>
      </p:sp>
      <p:sp>
        <p:nvSpPr>
          <p:cNvPr id="6" name="Footer Placeholder 5"/>
          <p:cNvSpPr>
            <a:spLocks noGrp="1"/>
          </p:cNvSpPr>
          <p:nvPr>
            <p:ph type="ftr" sz="quarter" idx="11"/>
          </p:nvPr>
        </p:nvSpPr>
        <p:spPr>
          <a:xfrm>
            <a:off x="3026991" y="7162344"/>
            <a:ext cx="4016340" cy="221797"/>
          </a:xfrm>
          <a:prstGeom prst="rect">
            <a:avLst/>
          </a:prstGeom>
        </p:spPr>
        <p:txBody>
          <a:bodyPr/>
          <a:lstStyle/>
          <a:p>
            <a:endParaRPr lang="en-GB" dirty="0">
              <a:solidFill>
                <a:srgbClr val="646464"/>
              </a:solidFill>
            </a:endParaRPr>
          </a:p>
        </p:txBody>
      </p:sp>
      <p:sp>
        <p:nvSpPr>
          <p:cNvPr id="2" name="Rectangle 1"/>
          <p:cNvSpPr/>
          <p:nvPr userDrawn="1"/>
        </p:nvSpPr>
        <p:spPr bwMode="gray">
          <a:xfrm>
            <a:off x="345949" y="6813098"/>
            <a:ext cx="9914372" cy="71445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788" dirty="0">
              <a:solidFill>
                <a:srgbClr val="000000"/>
              </a:solidFill>
            </a:endParaRPr>
          </a:p>
        </p:txBody>
      </p:sp>
    </p:spTree>
    <p:extLst>
      <p:ext uri="{BB962C8B-B14F-4D97-AF65-F5344CB8AC3E}">
        <p14:creationId xmlns:p14="http://schemas.microsoft.com/office/powerpoint/2010/main" val="87761840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534671"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cs typeface="Arial" pitchFamily="34" charset="0"/>
            </a:endParaRPr>
          </a:p>
        </p:txBody>
      </p:sp>
      <p:sp>
        <p:nvSpPr>
          <p:cNvPr id="8" name="Line 11"/>
          <p:cNvSpPr>
            <a:spLocks noChangeShapeType="1"/>
          </p:cNvSpPr>
          <p:nvPr userDrawn="1"/>
        </p:nvSpPr>
        <p:spPr bwMode="auto">
          <a:xfrm>
            <a:off x="534671" y="6882535"/>
            <a:ext cx="962406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78" dirty="0">
              <a:solidFill>
                <a:srgbClr val="646464"/>
              </a:solidFill>
              <a:cs typeface="Arial" pitchFamily="34" charset="0"/>
            </a:endParaRPr>
          </a:p>
        </p:txBody>
      </p:sp>
      <p:sp>
        <p:nvSpPr>
          <p:cNvPr id="6" name="Title 5"/>
          <p:cNvSpPr>
            <a:spLocks noGrp="1"/>
          </p:cNvSpPr>
          <p:nvPr>
            <p:ph type="title"/>
          </p:nvPr>
        </p:nvSpPr>
        <p:spPr>
          <a:xfrm>
            <a:off x="534671" y="222273"/>
            <a:ext cx="9627773" cy="948631"/>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a:xfrm>
            <a:off x="1424141" y="7162344"/>
            <a:ext cx="1390142" cy="221797"/>
          </a:xfrm>
          <a:prstGeom prst="rect">
            <a:avLst/>
          </a:prstGeom>
        </p:spPr>
        <p:txBody>
          <a:bodyPr/>
          <a:lstStyle/>
          <a:p>
            <a:endParaRPr lang="en-US" dirty="0">
              <a:solidFill>
                <a:srgbClr val="646464"/>
              </a:solidFill>
            </a:endParaRPr>
          </a:p>
        </p:txBody>
      </p:sp>
      <p:sp>
        <p:nvSpPr>
          <p:cNvPr id="3" name="Footer Placeholder 2"/>
          <p:cNvSpPr>
            <a:spLocks noGrp="1"/>
          </p:cNvSpPr>
          <p:nvPr>
            <p:ph type="ftr" sz="quarter" idx="11"/>
          </p:nvPr>
        </p:nvSpPr>
        <p:spPr>
          <a:xfrm>
            <a:off x="3026991" y="7162344"/>
            <a:ext cx="4016340" cy="221797"/>
          </a:xfrm>
          <a:prstGeom prst="rect">
            <a:avLst/>
          </a:prstGeom>
        </p:spPr>
        <p:txBody>
          <a:bodyPr/>
          <a:lstStyle/>
          <a:p>
            <a:endParaRPr lang="en-GB" dirty="0">
              <a:solidFill>
                <a:srgbClr val="646464"/>
              </a:solidFill>
            </a:endParaRPr>
          </a:p>
        </p:txBody>
      </p:sp>
    </p:spTree>
    <p:extLst>
      <p:ext uri="{BB962C8B-B14F-4D97-AF65-F5344CB8AC3E}">
        <p14:creationId xmlns:p14="http://schemas.microsoft.com/office/powerpoint/2010/main" val="3653326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V two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7" y="1727200"/>
            <a:ext cx="10691813"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noProof="0" dirty="0">
              <a:latin typeface="EYInterstate Light"/>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p:nvPr>
        </p:nvSpPr>
        <p:spPr>
          <a:xfrm>
            <a:off x="865188" y="3656618"/>
            <a:ext cx="2792412"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31" name="Text Placeholder 3"/>
          <p:cNvSpPr>
            <a:spLocks noGrp="1"/>
          </p:cNvSpPr>
          <p:nvPr>
            <p:ph type="body" sz="quarter" idx="44"/>
          </p:nvPr>
        </p:nvSpPr>
        <p:spPr>
          <a:xfrm>
            <a:off x="4016327" y="3656618"/>
            <a:ext cx="2801986"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6"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7"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2074973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V three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8" y="1363534"/>
            <a:ext cx="10693400" cy="2136750"/>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noProof="0" dirty="0">
              <a:latin typeface="EYInterstate Light"/>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hasCustomPrompt="1"/>
          </p:nvPr>
        </p:nvSpPr>
        <p:spPr>
          <a:xfrm>
            <a:off x="865188" y="3656618"/>
            <a:ext cx="2792412"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en-US" dirty="0"/>
          </a:p>
        </p:txBody>
      </p:sp>
      <p:sp>
        <p:nvSpPr>
          <p:cNvPr id="31" name="Text Placeholder 3"/>
          <p:cNvSpPr>
            <a:spLocks noGrp="1"/>
          </p:cNvSpPr>
          <p:nvPr>
            <p:ph type="body" sz="quarter" idx="44" hasCustomPrompt="1"/>
          </p:nvPr>
        </p:nvSpPr>
        <p:spPr>
          <a:xfrm>
            <a:off x="4016327" y="3656618"/>
            <a:ext cx="2801986"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32" name="Text Placeholder 3"/>
          <p:cNvSpPr>
            <a:spLocks noGrp="1"/>
          </p:cNvSpPr>
          <p:nvPr>
            <p:ph type="body" sz="quarter" idx="45" hasCustomPrompt="1"/>
          </p:nvPr>
        </p:nvSpPr>
        <p:spPr>
          <a:xfrm>
            <a:off x="7175234" y="3655960"/>
            <a:ext cx="2799029" cy="2990903"/>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55" name="Picture Placeholder 13"/>
          <p:cNvSpPr>
            <a:spLocks noGrp="1"/>
          </p:cNvSpPr>
          <p:nvPr>
            <p:ph type="pic" sz="quarter" idx="49"/>
          </p:nvPr>
        </p:nvSpPr>
        <p:spPr bwMode="ltGray">
          <a:xfrm>
            <a:off x="7177088" y="1886445"/>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a:latin typeface="EYInterstate Light"/>
              </a:rPr>
              <a:t>Click icon to add picture</a:t>
            </a:r>
            <a:endParaRPr lang="nl-NL" noProof="0" dirty="0">
              <a:latin typeface="EYInterstate Light"/>
            </a:endParaRPr>
          </a:p>
        </p:txBody>
      </p:sp>
      <p:sp>
        <p:nvSpPr>
          <p:cNvPr id="56" name="Text Placeholder 16"/>
          <p:cNvSpPr>
            <a:spLocks noGrp="1"/>
          </p:cNvSpPr>
          <p:nvPr>
            <p:ph type="body" sz="quarter" idx="50" hasCustomPrompt="1"/>
          </p:nvPr>
        </p:nvSpPr>
        <p:spPr>
          <a:xfrm>
            <a:off x="7995297" y="2243247"/>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57" name="Text Placeholder 24"/>
          <p:cNvSpPr>
            <a:spLocks noGrp="1"/>
          </p:cNvSpPr>
          <p:nvPr>
            <p:ph type="body" sz="quarter" idx="51" hasCustomPrompt="1"/>
          </p:nvPr>
        </p:nvSpPr>
        <p:spPr>
          <a:xfrm>
            <a:off x="7995297" y="1887644"/>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2"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en-US" noProof="0"/>
              <a:t>Click to edit Master title style</a:t>
            </a:r>
            <a:endParaRPr lang="nl-NL" noProof="0" dirty="0"/>
          </a:p>
        </p:txBody>
      </p:sp>
    </p:spTree>
    <p:extLst>
      <p:ext uri="{BB962C8B-B14F-4D97-AF65-F5344CB8AC3E}">
        <p14:creationId xmlns:p14="http://schemas.microsoft.com/office/powerpoint/2010/main" val="95171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EY Panel small"/>
          <p:cNvSpPr>
            <a:spLocks noChangeAspect="1"/>
          </p:cNvSpPr>
          <p:nvPr userDrawn="1"/>
        </p:nvSpPr>
        <p:spPr>
          <a:xfrm>
            <a:off x="2260281" y="856944"/>
            <a:ext cx="7900307" cy="3749126"/>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1008126"/>
            <a:endParaRPr lang="en-US" sz="1323" dirty="0">
              <a:solidFill>
                <a:srgbClr val="FFFFFF"/>
              </a:solidFill>
            </a:endParaRPr>
          </a:p>
        </p:txBody>
      </p:sp>
      <p:sp>
        <p:nvSpPr>
          <p:cNvPr id="17" name="Cover Title Presentation Regular"/>
          <p:cNvSpPr>
            <a:spLocks noGrp="1"/>
          </p:cNvSpPr>
          <p:nvPr>
            <p:ph type="ctrTitle"/>
          </p:nvPr>
        </p:nvSpPr>
        <p:spPr>
          <a:xfrm>
            <a:off x="2587802" y="2470013"/>
            <a:ext cx="7271512" cy="948631"/>
          </a:xfrm>
        </p:spPr>
        <p:txBody>
          <a:bodyPr/>
          <a:lstStyle>
            <a:lvl1pPr>
              <a:defRPr>
                <a:solidFill>
                  <a:srgbClr val="404040"/>
                </a:solidFill>
                <a:latin typeface="+mn-lt"/>
                <a:cs typeface="Arial" pitchFamily="34" charset="0"/>
              </a:defRPr>
            </a:lvl1pPr>
          </a:lstStyle>
          <a:p>
            <a:r>
              <a:rPr lang="en-US" dirty="0"/>
              <a:t>Click to edit Master title style</a:t>
            </a:r>
          </a:p>
        </p:txBody>
      </p:sp>
      <p:sp>
        <p:nvSpPr>
          <p:cNvPr id="18" name="Cover Subtitle Presentation Regular"/>
          <p:cNvSpPr>
            <a:spLocks noGrp="1"/>
          </p:cNvSpPr>
          <p:nvPr>
            <p:ph type="subTitle" idx="1"/>
          </p:nvPr>
        </p:nvSpPr>
        <p:spPr>
          <a:xfrm>
            <a:off x="2587803" y="3551031"/>
            <a:ext cx="7271512" cy="711960"/>
          </a:xfrm>
        </p:spPr>
        <p:txBody>
          <a:bodyPr/>
          <a:lstStyle>
            <a:lvl1pPr marL="0" indent="0" algn="l">
              <a:buNone/>
              <a:defRPr sz="2205">
                <a:solidFill>
                  <a:srgbClr val="404040"/>
                </a:solidFill>
                <a:latin typeface="+mn-lt"/>
                <a:cs typeface="Arial" pitchFamily="34" charset="0"/>
              </a:defRPr>
            </a:lvl1pPr>
            <a:lvl2pPr marL="0" indent="0" algn="l">
              <a:buNone/>
              <a:defRPr sz="1764">
                <a:solidFill>
                  <a:srgbClr val="404040"/>
                </a:solidFill>
              </a:defRPr>
            </a:lvl2pPr>
            <a:lvl3pPr marL="0" indent="0" algn="l">
              <a:buNone/>
              <a:defRPr sz="1764">
                <a:solidFill>
                  <a:srgbClr val="404040"/>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109036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alternate">
    <p:spTree>
      <p:nvGrpSpPr>
        <p:cNvPr id="1" name=""/>
        <p:cNvGrpSpPr/>
        <p:nvPr/>
      </p:nvGrpSpPr>
      <p:grpSpPr>
        <a:xfrm>
          <a:off x="0" y="0"/>
          <a:ext cx="0" cy="0"/>
          <a:chOff x="0" y="0"/>
          <a:chExt cx="0" cy="0"/>
        </a:xfrm>
      </p:grpSpPr>
      <p:sp>
        <p:nvSpPr>
          <p:cNvPr id="13" name="EY Panel large"/>
          <p:cNvSpPr>
            <a:spLocks noChangeAspect="1"/>
          </p:cNvSpPr>
          <p:nvPr userDrawn="1"/>
        </p:nvSpPr>
        <p:spPr bwMode="gray">
          <a:xfrm rot="10800000">
            <a:off x="3832322" y="504085"/>
            <a:ext cx="6330493" cy="5039092"/>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
        <p:nvSpPr>
          <p:cNvPr id="14" name="Cover Title Presentation Regular"/>
          <p:cNvSpPr>
            <a:spLocks noGrp="1"/>
          </p:cNvSpPr>
          <p:nvPr>
            <p:ph type="ctrTitle"/>
          </p:nvPr>
        </p:nvSpPr>
        <p:spPr>
          <a:xfrm>
            <a:off x="4159842" y="1849529"/>
            <a:ext cx="5731662" cy="948631"/>
          </a:xfrm>
        </p:spPr>
        <p:txBody>
          <a:bodyPr/>
          <a:lstStyle>
            <a:lvl1pPr>
              <a:defRPr>
                <a:solidFill>
                  <a:srgbClr val="404040"/>
                </a:solidFill>
                <a:latin typeface="+mn-lt"/>
                <a:cs typeface="Arial" pitchFamily="34" charset="0"/>
              </a:defRPr>
            </a:lvl1pPr>
          </a:lstStyle>
          <a:p>
            <a:r>
              <a:rPr lang="en-US" dirty="0"/>
              <a:t>Click to edit Master title style</a:t>
            </a:r>
          </a:p>
        </p:txBody>
      </p:sp>
      <p:sp>
        <p:nvSpPr>
          <p:cNvPr id="15" name="Cover Subtitle Presentation Regular"/>
          <p:cNvSpPr>
            <a:spLocks noGrp="1"/>
          </p:cNvSpPr>
          <p:nvPr>
            <p:ph type="subTitle" idx="1"/>
          </p:nvPr>
        </p:nvSpPr>
        <p:spPr>
          <a:xfrm>
            <a:off x="4159842" y="2960478"/>
            <a:ext cx="5731662" cy="711960"/>
          </a:xfrm>
        </p:spPr>
        <p:txBody>
          <a:bodyPr/>
          <a:lstStyle>
            <a:lvl1pPr marL="0" indent="0" algn="l">
              <a:buNone/>
              <a:defRPr sz="2205">
                <a:solidFill>
                  <a:srgbClr val="404040"/>
                </a:solidFill>
                <a:latin typeface="+mn-lt"/>
                <a:cs typeface="Arial" pitchFamily="34" charset="0"/>
              </a:defRPr>
            </a:lvl1pPr>
            <a:lvl2pPr marL="0" indent="0" algn="l">
              <a:buNone/>
              <a:defRPr sz="1764">
                <a:solidFill>
                  <a:srgbClr val="404040"/>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218518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p:spTree>
      <p:nvGrpSpPr>
        <p:cNvPr id="1" name=""/>
        <p:cNvGrpSpPr/>
        <p:nvPr/>
      </p:nvGrpSpPr>
      <p:grpSpPr>
        <a:xfrm>
          <a:off x="0" y="0"/>
          <a:ext cx="0" cy="0"/>
          <a:chOff x="0" y="0"/>
          <a:chExt cx="0" cy="0"/>
        </a:xfrm>
      </p:grpSpPr>
      <p:pic>
        <p:nvPicPr>
          <p:cNvPr id="57"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22" y="777241"/>
            <a:ext cx="6386513" cy="3215776"/>
          </a:xfrm>
          <a:prstGeom prst="rect">
            <a:avLst/>
          </a:prstGeom>
        </p:spPr>
      </p:pic>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noProof="0">
              <a:latin typeface="EYInterstate Light"/>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latin typeface="EYInterstate Light"/>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chemeClr val="tx1"/>
                  </a:solidFill>
                  <a:latin typeface="EYInterstate Light"/>
                </a:rPr>
                <a:t>Lees meer</a:t>
              </a:r>
            </a:p>
          </p:txBody>
        </p:sp>
      </p:grpSp>
      <p:sp>
        <p:nvSpPr>
          <p:cNvPr id="63" name="Cover Title Report landscape"/>
          <p:cNvSpPr>
            <a:spLocks noGrp="1"/>
          </p:cNvSpPr>
          <p:nvPr>
            <p:ph type="title" hasCustomPrompt="1"/>
          </p:nvPr>
        </p:nvSpPr>
        <p:spPr bwMode="gray">
          <a:xfrm>
            <a:off x="999972" y="2228159"/>
            <a:ext cx="5654103" cy="849150"/>
          </a:xfrm>
        </p:spPr>
        <p:txBody>
          <a:bodyPr anchor="t" anchorCtr="0">
            <a:noAutofit/>
          </a:bodyPr>
          <a:lstStyle>
            <a:lvl1pPr>
              <a:lnSpc>
                <a:spcPts val="2800"/>
              </a:lnSpc>
              <a:spcAft>
                <a:spcPts val="0"/>
              </a:spcAft>
              <a:defRPr sz="2600" b="1" baseline="0">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64" name="Cover Subtitle Report landscape"/>
          <p:cNvSpPr>
            <a:spLocks noGrp="1"/>
          </p:cNvSpPr>
          <p:nvPr>
            <p:ph type="body" sz="quarter" idx="10" hasCustomPrompt="1"/>
          </p:nvPr>
        </p:nvSpPr>
        <p:spPr bwMode="gray">
          <a:xfrm>
            <a:off x="999972" y="3142783"/>
            <a:ext cx="5654103" cy="306000"/>
          </a:xfrm>
          <a:prstGeom prst="rect">
            <a:avLst/>
          </a:prstGeom>
        </p:spPr>
        <p:txBody>
          <a:bodyPr lIns="0" tIns="0" rIns="0" bIns="0">
            <a:noAutofit/>
          </a:bodyPr>
          <a:lstStyle>
            <a:lvl1pPr marL="0" indent="0">
              <a:lnSpc>
                <a:spcPts val="1800"/>
              </a:lnSpc>
              <a:spcBef>
                <a:spcPts val="0"/>
              </a:spcBef>
              <a:buNone/>
              <a:defRPr sz="1800" b="0" baseline="0">
                <a:solidFill>
                  <a:srgbClr val="333333"/>
                </a:solidFill>
                <a:latin typeface="EYInterstate" panose="02000503020000020004" pitchFamily="2" charset="0"/>
              </a:defRPr>
            </a:lvl1pPr>
          </a:lstStyle>
          <a:p>
            <a:pPr lvl="0"/>
            <a:r>
              <a:rPr lang="nl-NL" noProof="0" dirty="0"/>
              <a:t>Subtitle</a:t>
            </a:r>
          </a:p>
        </p:txBody>
      </p:sp>
      <p:pic>
        <p:nvPicPr>
          <p:cNvPr id="66"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342659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9"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71" y="859395"/>
            <a:ext cx="7897521" cy="3749126"/>
          </a:xfrm>
          <a:prstGeom prst="rect">
            <a:avLst/>
          </a:prstGeom>
        </p:spPr>
      </p:pic>
      <p:pic>
        <p:nvPicPr>
          <p:cNvPr id="14" name="EY Approach Line &amp; Indicator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77" y="6482523"/>
            <a:ext cx="4420500" cy="682201"/>
          </a:xfrm>
          <a:prstGeom prst="rect">
            <a:avLst/>
          </a:prstGeom>
        </p:spPr>
      </p:pic>
      <p:sp>
        <p:nvSpPr>
          <p:cNvPr id="12" name="Cover Subtitle Presentation Regular White"/>
          <p:cNvSpPr>
            <a:spLocks noGrp="1"/>
          </p:cNvSpPr>
          <p:nvPr>
            <p:ph type="subTitle" idx="1"/>
          </p:nvPr>
        </p:nvSpPr>
        <p:spPr>
          <a:xfrm>
            <a:off x="1037260" y="3592680"/>
            <a:ext cx="6950514" cy="711960"/>
          </a:xfrm>
          <a:prstGeom prst="rect">
            <a:avLst/>
          </a:prstGeom>
        </p:spPr>
        <p:txBody>
          <a:bodyPr/>
          <a:lstStyle>
            <a:lvl1pPr marL="0" indent="0" algn="l">
              <a:buNone/>
              <a:defRPr sz="2205">
                <a:solidFill>
                  <a:srgbClr val="FFFFFF"/>
                </a:solidFill>
                <a:latin typeface="+mn-lt"/>
                <a:cs typeface="Arial" pitchFamily="34" charset="0"/>
              </a:defRPr>
            </a:lvl1pPr>
            <a:lvl2pPr marL="0" indent="0" algn="l">
              <a:buNone/>
              <a:defRPr sz="1764">
                <a:solidFill>
                  <a:srgbClr val="404040"/>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
        <p:nvSpPr>
          <p:cNvPr id="13" name="Cover Title Presentation Regular White"/>
          <p:cNvSpPr>
            <a:spLocks noGrp="1"/>
          </p:cNvSpPr>
          <p:nvPr>
            <p:ph type="ctrTitle"/>
          </p:nvPr>
        </p:nvSpPr>
        <p:spPr>
          <a:xfrm>
            <a:off x="1037260" y="2522718"/>
            <a:ext cx="6950514" cy="948631"/>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832814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9"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71" y="504084"/>
            <a:ext cx="6330641" cy="5040842"/>
          </a:xfrm>
          <a:prstGeom prst="rect">
            <a:avLst/>
          </a:prstGeom>
        </p:spPr>
      </p:pic>
      <p:pic>
        <p:nvPicPr>
          <p:cNvPr id="11" name="EY Approach Line &amp; Indicator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77" y="6482523"/>
            <a:ext cx="4420500" cy="682201"/>
          </a:xfrm>
          <a:prstGeom prst="rect">
            <a:avLst/>
          </a:prstGeom>
        </p:spPr>
      </p:pic>
      <p:sp>
        <p:nvSpPr>
          <p:cNvPr id="10" name="Cover Title Presentation Regular White"/>
          <p:cNvSpPr>
            <a:spLocks noGrp="1"/>
          </p:cNvSpPr>
          <p:nvPr>
            <p:ph type="ctrTitle"/>
          </p:nvPr>
        </p:nvSpPr>
        <p:spPr>
          <a:xfrm>
            <a:off x="1037260" y="1983624"/>
            <a:ext cx="5429801" cy="948631"/>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p>
        </p:txBody>
      </p:sp>
      <p:sp>
        <p:nvSpPr>
          <p:cNvPr id="12" name="Cover Subtitle Presentation Regular White"/>
          <p:cNvSpPr>
            <a:spLocks noGrp="1"/>
          </p:cNvSpPr>
          <p:nvPr>
            <p:ph type="subTitle" idx="1"/>
          </p:nvPr>
        </p:nvSpPr>
        <p:spPr>
          <a:xfrm>
            <a:off x="1037260" y="3053586"/>
            <a:ext cx="5429801" cy="711960"/>
          </a:xfrm>
          <a:prstGeom prst="rect">
            <a:avLst/>
          </a:prstGeom>
        </p:spPr>
        <p:txBody>
          <a:bodyPr/>
          <a:lstStyle>
            <a:lvl1pPr marL="0" indent="0" algn="l">
              <a:buNone/>
              <a:defRPr sz="2205">
                <a:solidFill>
                  <a:srgbClr val="FFFFFF"/>
                </a:solidFill>
                <a:latin typeface="+mn-lt"/>
                <a:cs typeface="Arial" pitchFamily="34" charset="0"/>
              </a:defRPr>
            </a:lvl1pPr>
            <a:lvl2pPr marL="0" indent="0" algn="l">
              <a:buNone/>
              <a:defRPr sz="1764">
                <a:solidFill>
                  <a:srgbClr val="404040"/>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2709617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560746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latin typeface="+mn-lt"/>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534670" y="1571788"/>
            <a:ext cx="9624060" cy="5180840"/>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cs typeface="Arial" pitchFamily="34" charset="0"/>
            </a:endParaRPr>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8" name="Date Placeholder 2"/>
          <p:cNvSpPr>
            <a:spLocks noGrp="1"/>
          </p:cNvSpPr>
          <p:nvPr>
            <p:ph type="dt" sz="half" idx="2"/>
          </p:nvPr>
        </p:nvSpPr>
        <p:spPr>
          <a:xfrm>
            <a:off x="1424140" y="7168496"/>
            <a:ext cx="1390142" cy="221797"/>
          </a:xfrm>
          <a:prstGeom prst="rect">
            <a:avLst/>
          </a:prstGeom>
        </p:spPr>
        <p:txBody>
          <a:bodyPr lIns="0" tIns="0" rIns="0" bIns="0" anchor="t" anchorCtr="0"/>
          <a:lstStyle>
            <a:lvl1pPr>
              <a:defRPr sz="1213">
                <a:solidFill>
                  <a:schemeClr val="bg1"/>
                </a:solidFill>
                <a:latin typeface="+mn-lt"/>
                <a:cs typeface="Arial"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2691587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latin typeface="+mn-lt"/>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534670" y="1571788"/>
            <a:ext cx="9624060" cy="5180840"/>
          </a:xfrm>
        </p:spPr>
        <p:txBody>
          <a:bodyPr/>
          <a:lstStyle>
            <a:lvl1pPr marL="0" indent="0">
              <a:buNone/>
              <a:defRPr>
                <a:solidFill>
                  <a:schemeClr val="bg1"/>
                </a:solidFill>
                <a:latin typeface="+mn-lt"/>
                <a:cs typeface="Arial" pitchFamily="34" charset="0"/>
              </a:defRPr>
            </a:lvl1pPr>
            <a:lvl2pPr marL="393169">
              <a:defRPr>
                <a:solidFill>
                  <a:schemeClr val="bg1"/>
                </a:solidFill>
                <a:latin typeface="+mn-lt"/>
                <a:cs typeface="Arial" pitchFamily="34" charset="0"/>
              </a:defRPr>
            </a:lvl2pPr>
            <a:lvl3pPr marL="786338">
              <a:defRPr>
                <a:solidFill>
                  <a:schemeClr val="bg1"/>
                </a:solidFill>
                <a:latin typeface="+mn-lt"/>
                <a:cs typeface="Arial" pitchFamily="34" charset="0"/>
              </a:defRPr>
            </a:lvl3pPr>
            <a:lvl4pPr marL="1179507">
              <a:defRPr>
                <a:solidFill>
                  <a:schemeClr val="bg1"/>
                </a:solidFill>
                <a:latin typeface="+mn-lt"/>
                <a:cs typeface="Arial" pitchFamily="34" charset="0"/>
              </a:defRPr>
            </a:lvl4pPr>
            <a:lvl5pPr marL="1572677">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cs typeface="Arial" pitchFamily="34" charset="0"/>
            </a:endParaRPr>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2098275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defRPr>
            </a:lvl1pPr>
          </a:lstStyle>
          <a:p>
            <a:r>
              <a:rPr lang="en-US" dirty="0"/>
              <a:t>Click to edit Master title style</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4080732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defRPr>
            </a:lvl1pPr>
          </a:lstStyle>
          <a:p>
            <a:r>
              <a:rPr lang="en-US" dirty="0"/>
              <a:t>Click to edit Master title style</a:t>
            </a: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2213188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p>
            <a:r>
              <a:rPr lang="en-US" dirty="0"/>
              <a:t>Click to edit Master title style</a:t>
            </a:r>
          </a:p>
        </p:txBody>
      </p:sp>
      <p:sp>
        <p:nvSpPr>
          <p:cNvPr id="3" name="Content Placeholder 2"/>
          <p:cNvSpPr>
            <a:spLocks noGrp="1"/>
          </p:cNvSpPr>
          <p:nvPr>
            <p:ph sz="half" idx="1"/>
          </p:nvPr>
        </p:nvSpPr>
        <p:spPr>
          <a:xfrm>
            <a:off x="534670" y="1572743"/>
            <a:ext cx="4722918" cy="517211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5812" y="1572743"/>
            <a:ext cx="4722918" cy="517211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12"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32020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p>
            <a:r>
              <a:rPr lang="en-US" dirty="0"/>
              <a:t>Click to edit Master title style</a:t>
            </a:r>
          </a:p>
        </p:txBody>
      </p:sp>
      <p:sp>
        <p:nvSpPr>
          <p:cNvPr id="3" name="Content Placeholder 2"/>
          <p:cNvSpPr>
            <a:spLocks noGrp="1"/>
          </p:cNvSpPr>
          <p:nvPr>
            <p:ph sz="half" idx="1"/>
          </p:nvPr>
        </p:nvSpPr>
        <p:spPr>
          <a:xfrm>
            <a:off x="526250" y="2338627"/>
            <a:ext cx="4727830" cy="441400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0900" y="2338627"/>
            <a:ext cx="4727830" cy="441400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10" name="Text Placeholder 9"/>
          <p:cNvSpPr>
            <a:spLocks noGrp="1"/>
          </p:cNvSpPr>
          <p:nvPr>
            <p:ph type="body" sz="quarter" idx="12"/>
          </p:nvPr>
        </p:nvSpPr>
        <p:spPr>
          <a:xfrm>
            <a:off x="526250" y="1572743"/>
            <a:ext cx="4727830" cy="706512"/>
          </a:xfrm>
        </p:spPr>
        <p:txBody>
          <a:bodyPr anchor="t" anchorCtr="0"/>
          <a:lstStyle>
            <a:lvl1pPr>
              <a:buNone/>
              <a:defRPr b="1"/>
            </a:lvl1pPr>
          </a:lstStyle>
          <a:p>
            <a:pPr lvl="0"/>
            <a:endParaRPr lang="en-US" dirty="0"/>
          </a:p>
        </p:txBody>
      </p:sp>
      <p:sp>
        <p:nvSpPr>
          <p:cNvPr id="11" name="Text Placeholder 9"/>
          <p:cNvSpPr>
            <a:spLocks noGrp="1"/>
          </p:cNvSpPr>
          <p:nvPr>
            <p:ph type="body" sz="quarter" idx="13"/>
          </p:nvPr>
        </p:nvSpPr>
        <p:spPr>
          <a:xfrm>
            <a:off x="5430900" y="1572743"/>
            <a:ext cx="4727830" cy="706512"/>
          </a:xfrm>
        </p:spPr>
        <p:txBody>
          <a:bodyPr anchor="t" anchorCtr="0"/>
          <a:lstStyle>
            <a:lvl1pPr>
              <a:buNone/>
              <a:defRPr b="1"/>
            </a:lvl1pPr>
          </a:lstStyle>
          <a:p>
            <a:pPr lvl="0"/>
            <a:endParaRPr lang="en-US" dirty="0"/>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3255074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815" y="1130689"/>
            <a:ext cx="9624060" cy="1811553"/>
          </a:xfrm>
        </p:spPr>
        <p:txBody>
          <a:bodyPr/>
          <a:lstStyle>
            <a:lvl1pPr marL="0" indent="0" algn="l">
              <a:lnSpc>
                <a:spcPct val="85000"/>
              </a:lnSpc>
              <a:spcBef>
                <a:spcPts val="0"/>
              </a:spcBef>
              <a:buNone/>
              <a:defRPr sz="5513"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298987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2">
    <p:spTree>
      <p:nvGrpSpPr>
        <p:cNvPr id="1" name=""/>
        <p:cNvGrpSpPr/>
        <p:nvPr/>
      </p:nvGrpSpPr>
      <p:grpSpPr>
        <a:xfrm>
          <a:off x="0" y="0"/>
          <a:ext cx="0" cy="0"/>
          <a:chOff x="0" y="0"/>
          <a:chExt cx="0" cy="0"/>
        </a:xfrm>
      </p:grpSpPr>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noProof="0">
              <a:latin typeface="EYInterstate Light"/>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latin typeface="EYInterstate Light"/>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chemeClr val="tx1"/>
                  </a:solidFill>
                  <a:latin typeface="EYInterstate Light"/>
                </a:rPr>
                <a:t>Lees meer</a:t>
              </a:r>
            </a:p>
          </p:txBody>
        </p:sp>
      </p:grpSp>
      <p:pic>
        <p:nvPicPr>
          <p:cNvPr id="14"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177" y="638175"/>
            <a:ext cx="5413375" cy="4572000"/>
          </a:xfrm>
          <a:prstGeom prst="rect">
            <a:avLst/>
          </a:prstGeom>
        </p:spPr>
      </p:pic>
      <p:sp>
        <p:nvSpPr>
          <p:cNvPr id="21" name="Cover Title Report landscape"/>
          <p:cNvSpPr>
            <a:spLocks noGrp="1"/>
          </p:cNvSpPr>
          <p:nvPr>
            <p:ph type="title" hasCustomPrompt="1"/>
          </p:nvPr>
        </p:nvSpPr>
        <p:spPr bwMode="gray">
          <a:xfrm>
            <a:off x="997773" y="1932884"/>
            <a:ext cx="4554674"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22" name="Cover Subtitle Report landscape"/>
          <p:cNvSpPr>
            <a:spLocks noGrp="1"/>
          </p:cNvSpPr>
          <p:nvPr>
            <p:ph type="body" sz="quarter" idx="10" hasCustomPrompt="1"/>
          </p:nvPr>
        </p:nvSpPr>
        <p:spPr bwMode="gray">
          <a:xfrm>
            <a:off x="997773" y="2847508"/>
            <a:ext cx="4554674"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
        <p:nvSpPr>
          <p:cNvPr id="23" name="Cover Date Report landscape"/>
          <p:cNvSpPr>
            <a:spLocks noGrp="1"/>
          </p:cNvSpPr>
          <p:nvPr>
            <p:ph type="body" sz="quarter" idx="11" hasCustomPrompt="1"/>
          </p:nvPr>
        </p:nvSpPr>
        <p:spPr bwMode="gray">
          <a:xfrm>
            <a:off x="997773" y="3613036"/>
            <a:ext cx="4554569"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pic>
        <p:nvPicPr>
          <p:cNvPr id="111"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1888947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670" y="1149312"/>
            <a:ext cx="9624060" cy="571645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Tree>
    <p:extLst>
      <p:ext uri="{BB962C8B-B14F-4D97-AF65-F5344CB8AC3E}">
        <p14:creationId xmlns:p14="http://schemas.microsoft.com/office/powerpoint/2010/main" val="2375887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670" y="1149312"/>
            <a:ext cx="9624060" cy="571645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Tree>
    <p:extLst>
      <p:ext uri="{BB962C8B-B14F-4D97-AF65-F5344CB8AC3E}">
        <p14:creationId xmlns:p14="http://schemas.microsoft.com/office/powerpoint/2010/main" val="1316099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534670" y="1147090"/>
            <a:ext cx="9624060" cy="571645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Tree>
    <p:extLst>
      <p:ext uri="{BB962C8B-B14F-4D97-AF65-F5344CB8AC3E}">
        <p14:creationId xmlns:p14="http://schemas.microsoft.com/office/powerpoint/2010/main" val="3496203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814" y="6883900"/>
            <a:ext cx="9624060" cy="0"/>
          </a:xfrm>
          <a:prstGeom prst="line">
            <a:avLst/>
          </a:prstGeom>
          <a:noFill/>
          <a:ln w="3175">
            <a:solidFill>
              <a:srgbClr val="808080"/>
            </a:solidFill>
            <a:round/>
            <a:headEnd/>
            <a:tailEnd/>
          </a:ln>
          <a:effectLst/>
        </p:spPr>
        <p:txBody>
          <a:bodyPr wrap="none" anchor="ctr"/>
          <a:lstStyle/>
          <a:p>
            <a:pPr defTabSz="1008126"/>
            <a:endParaRPr lang="en-US" sz="1985" dirty="0">
              <a:solidFill>
                <a:srgbClr val="FFFFFF"/>
              </a:solidFill>
            </a:endParaRPr>
          </a:p>
        </p:txBody>
      </p:sp>
    </p:spTree>
    <p:extLst>
      <p:ext uri="{BB962C8B-B14F-4D97-AF65-F5344CB8AC3E}">
        <p14:creationId xmlns:p14="http://schemas.microsoft.com/office/powerpoint/2010/main" val="3202576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813" y="792884"/>
            <a:ext cx="4100540" cy="5744335"/>
          </a:xfrm>
        </p:spPr>
        <p:txBody>
          <a:bodyPr/>
          <a:lstStyle>
            <a:lvl1pPr marL="0" indent="0" algn="l" defTabSz="1097388" rtl="0" fontAlgn="base">
              <a:lnSpc>
                <a:spcPct val="100000"/>
              </a:lnSpc>
              <a:spcBef>
                <a:spcPct val="70000"/>
              </a:spcBef>
              <a:spcAft>
                <a:spcPct val="0"/>
              </a:spcAft>
              <a:buSzPct val="100000"/>
              <a:buNone/>
              <a:defRPr lang="en-US" sz="1323" kern="1200" noProof="0" dirty="0" smtClean="0">
                <a:solidFill>
                  <a:schemeClr val="bg1"/>
                </a:solidFill>
                <a:latin typeface="+mn-lt"/>
                <a:ea typeface="+mn-ea"/>
                <a:cs typeface="Arial" pitchFamily="34" charset="0"/>
              </a:defRPr>
            </a:lvl1pPr>
            <a:lvl2pPr marL="0" indent="0" algn="l" defTabSz="1097388" rtl="0" fontAlgn="base">
              <a:lnSpc>
                <a:spcPct val="100000"/>
              </a:lnSpc>
              <a:spcBef>
                <a:spcPct val="0"/>
              </a:spcBef>
              <a:spcAft>
                <a:spcPct val="0"/>
              </a:spcAft>
              <a:buSzPct val="100000"/>
              <a:buNone/>
              <a:defRPr lang="en-US" sz="992" b="1" kern="1200" noProof="0" dirty="0" smtClean="0">
                <a:solidFill>
                  <a:schemeClr val="bg1"/>
                </a:solidFill>
                <a:latin typeface="+mn-lt"/>
                <a:ea typeface="+mn-ea"/>
                <a:cs typeface="Arial" pitchFamily="34" charset="0"/>
              </a:defRPr>
            </a:lvl2pPr>
            <a:lvl3pPr marL="194275" indent="-194275" algn="l" defTabSz="1097388" rtl="0" fontAlgn="base">
              <a:lnSpc>
                <a:spcPct val="100000"/>
              </a:lnSpc>
              <a:spcBef>
                <a:spcPct val="0"/>
              </a:spcBef>
              <a:spcAft>
                <a:spcPct val="0"/>
              </a:spcAft>
              <a:buClr>
                <a:schemeClr val="accent2"/>
              </a:buClr>
              <a:buSzPct val="70000"/>
              <a:buFont typeface="Arial" pitchFamily="34" charset="0"/>
              <a:buChar char="►"/>
              <a:defRPr lang="en-US" sz="992" b="1" kern="1200" noProof="0" dirty="0" smtClean="0">
                <a:solidFill>
                  <a:schemeClr val="bg1"/>
                </a:solidFill>
                <a:latin typeface="+mn-lt"/>
                <a:ea typeface="+mn-ea"/>
                <a:cs typeface="Arial" pitchFamily="34" charset="0"/>
              </a:defRPr>
            </a:lvl3pPr>
            <a:lvl4pPr marL="0" indent="0" algn="l" defTabSz="1097388" rtl="0" fontAlgn="base">
              <a:lnSpc>
                <a:spcPct val="100000"/>
              </a:lnSpc>
              <a:spcBef>
                <a:spcPct val="0"/>
              </a:spcBef>
              <a:spcAft>
                <a:spcPct val="0"/>
              </a:spcAft>
              <a:buSzPct val="100000"/>
              <a:buNone/>
              <a:defRPr lang="en-US" sz="882" kern="1200" noProof="0" dirty="0" smtClean="0">
                <a:solidFill>
                  <a:schemeClr val="bg1"/>
                </a:solidFill>
                <a:latin typeface="+mn-lt"/>
                <a:ea typeface="+mn-ea"/>
                <a:cs typeface="Arial" pitchFamily="34" charset="0"/>
              </a:defRPr>
            </a:lvl4pPr>
            <a:lvl5pPr marL="208277" indent="-208277" algn="l" defTabSz="1097388" rtl="0" fontAlgn="base">
              <a:lnSpc>
                <a:spcPct val="100000"/>
              </a:lnSpc>
              <a:spcBef>
                <a:spcPct val="0"/>
              </a:spcBef>
              <a:spcAft>
                <a:spcPct val="0"/>
              </a:spcAft>
              <a:buClr>
                <a:schemeClr val="accent2"/>
              </a:buClr>
              <a:buSzPct val="70000"/>
              <a:buFont typeface="Arial" pitchFamily="34" charset="0"/>
              <a:buChar char="►"/>
              <a:defRPr lang="en-US" sz="882"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72583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12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323">
                <a:solidFill>
                  <a:srgbClr val="646464"/>
                </a:solidFill>
                <a:latin typeface="EYInterstate Light" panose="0200050600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220" y="1727203"/>
            <a:ext cx="9107487" cy="4919663"/>
          </a:xfrm>
        </p:spPr>
        <p:txBody>
          <a:bodyPr/>
          <a:lstStyle>
            <a:lvl1pPr>
              <a:defRPr>
                <a:latin typeface="EYInterstate Light" panose="02000506000000020004" pitchFamily="2" charset="0"/>
              </a:defRPr>
            </a:lvl1pPr>
            <a:lvl2pPr>
              <a:defRPr>
                <a:latin typeface="EYInterstate Light" panose="02000506000000020004" pitchFamily="2" charset="0"/>
              </a:defRPr>
            </a:lvl2pPr>
            <a:lvl3pPr>
              <a:defRPr>
                <a:latin typeface="EYInterstate Light" panose="02000506000000020004" pitchFamily="2" charset="0"/>
              </a:defRPr>
            </a:lvl3pPr>
            <a:lvl4pPr>
              <a:defRPr>
                <a:latin typeface="EYInterstate Light" panose="02000506000000020004" pitchFamily="2" charset="0"/>
              </a:defRPr>
            </a:lvl4pPr>
            <a:lvl5pPr>
              <a:defRPr>
                <a:latin typeface="EYInterstate Light" panose="02000506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7" name="Title 6"/>
          <p:cNvSpPr>
            <a:spLocks noGrp="1"/>
          </p:cNvSpPr>
          <p:nvPr>
            <p:ph type="title"/>
          </p:nvPr>
        </p:nvSpPr>
        <p:spPr bwMode="gray">
          <a:xfrm>
            <a:off x="865620" y="608400"/>
            <a:ext cx="9108675" cy="360000"/>
          </a:xfrm>
        </p:spPr>
        <p:txBody>
          <a:bodyPr/>
          <a:lstStyle>
            <a:lvl1pPr>
              <a:defRPr>
                <a:latin typeface="EYInterstate Light" panose="02000506000000020004" pitchFamily="2" charset="0"/>
              </a:defRPr>
            </a:lvl1pPr>
          </a:lstStyle>
          <a:p>
            <a:r>
              <a:rPr lang="en-US" noProof="0" dirty="0"/>
              <a:t>Click to edit Master title style</a:t>
            </a:r>
            <a:endParaRPr lang="nl-NL" noProof="0" dirty="0"/>
          </a:p>
        </p:txBody>
      </p:sp>
      <p:cxnSp>
        <p:nvCxnSpPr>
          <p:cNvPr id="3" name="Straight Connector 2"/>
          <p:cNvCxnSpPr/>
          <p:nvPr userDrawn="1"/>
        </p:nvCxnSpPr>
        <p:spPr>
          <a:xfrm flipV="1">
            <a:off x="866777" y="1343025"/>
            <a:ext cx="9107486" cy="19050"/>
          </a:xfrm>
          <a:prstGeom prst="line">
            <a:avLst/>
          </a:prstGeom>
          <a:ln w="12700">
            <a:tailEnd type="none"/>
          </a:ln>
        </p:spPr>
        <p:style>
          <a:lnRef idx="1">
            <a:schemeClr val="accent2"/>
          </a:lnRef>
          <a:fillRef idx="0">
            <a:schemeClr val="accent2"/>
          </a:fillRef>
          <a:effectRef idx="0">
            <a:schemeClr val="accent2"/>
          </a:effectRef>
          <a:fontRef idx="minor">
            <a:schemeClr val="tx1"/>
          </a:fontRef>
        </p:style>
      </p:cxnSp>
      <p:sp>
        <p:nvSpPr>
          <p:cNvPr id="9" name="Slide Number Placeholder 5"/>
          <p:cNvSpPr txBox="1">
            <a:spLocks/>
          </p:cNvSpPr>
          <p:nvPr userDrawn="1"/>
        </p:nvSpPr>
        <p:spPr bwMode="auto">
          <a:xfrm>
            <a:off x="2259353" y="7078182"/>
            <a:ext cx="774157" cy="2187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1100" kern="1200">
                <a:solidFill>
                  <a:srgbClr val="00000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1008126"/>
            <a:r>
              <a:rPr lang="en-US" sz="1213"/>
              <a:t>Pagina </a:t>
            </a:r>
            <a:fld id="{4DC38BC4-9767-4070-BA9D-8C0F4A3DA6C8}" type="slidenum">
              <a:rPr lang="en-US" sz="1213" smtClean="0"/>
              <a:pPr defTabSz="1008126"/>
              <a:t>‹#›</a:t>
            </a:fld>
            <a:endParaRPr lang="en-US" sz="1213" dirty="0"/>
          </a:p>
        </p:txBody>
      </p:sp>
    </p:spTree>
    <p:extLst>
      <p:ext uri="{BB962C8B-B14F-4D97-AF65-F5344CB8AC3E}">
        <p14:creationId xmlns:p14="http://schemas.microsoft.com/office/powerpoint/2010/main" val="1924613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EY Panel small"/>
          <p:cNvSpPr>
            <a:spLocks noChangeAspect="1"/>
          </p:cNvSpPr>
          <p:nvPr userDrawn="1"/>
        </p:nvSpPr>
        <p:spPr>
          <a:xfrm>
            <a:off x="2260281" y="856944"/>
            <a:ext cx="7900307" cy="3749126"/>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1008126"/>
            <a:endParaRPr lang="en-US" sz="1323" dirty="0">
              <a:solidFill>
                <a:srgbClr val="FFFFFF"/>
              </a:solidFill>
            </a:endParaRPr>
          </a:p>
        </p:txBody>
      </p:sp>
      <p:sp>
        <p:nvSpPr>
          <p:cNvPr id="17" name="Cover Title Presentation Regular"/>
          <p:cNvSpPr>
            <a:spLocks noGrp="1"/>
          </p:cNvSpPr>
          <p:nvPr>
            <p:ph type="ctrTitle"/>
          </p:nvPr>
        </p:nvSpPr>
        <p:spPr>
          <a:xfrm>
            <a:off x="2587802" y="2470013"/>
            <a:ext cx="7271512" cy="948631"/>
          </a:xfrm>
        </p:spPr>
        <p:txBody>
          <a:bodyPr/>
          <a:lstStyle>
            <a:lvl1pPr>
              <a:defRPr>
                <a:solidFill>
                  <a:srgbClr val="404040"/>
                </a:solidFill>
                <a:latin typeface="+mn-lt"/>
                <a:cs typeface="Arial" pitchFamily="34" charset="0"/>
              </a:defRPr>
            </a:lvl1pPr>
          </a:lstStyle>
          <a:p>
            <a:r>
              <a:rPr lang="en-US" dirty="0"/>
              <a:t>Click to edit Master title style</a:t>
            </a:r>
          </a:p>
        </p:txBody>
      </p:sp>
      <p:sp>
        <p:nvSpPr>
          <p:cNvPr id="18" name="Cover Subtitle Presentation Regular"/>
          <p:cNvSpPr>
            <a:spLocks noGrp="1"/>
          </p:cNvSpPr>
          <p:nvPr>
            <p:ph type="subTitle" idx="1"/>
          </p:nvPr>
        </p:nvSpPr>
        <p:spPr>
          <a:xfrm>
            <a:off x="2587803" y="3551031"/>
            <a:ext cx="7271512" cy="711960"/>
          </a:xfrm>
        </p:spPr>
        <p:txBody>
          <a:bodyPr/>
          <a:lstStyle>
            <a:lvl1pPr marL="0" indent="0" algn="l">
              <a:buNone/>
              <a:defRPr sz="2205">
                <a:solidFill>
                  <a:srgbClr val="404040"/>
                </a:solidFill>
                <a:latin typeface="+mn-lt"/>
                <a:cs typeface="Arial" pitchFamily="34" charset="0"/>
              </a:defRPr>
            </a:lvl1pPr>
            <a:lvl2pPr marL="0" indent="0" algn="l">
              <a:buNone/>
              <a:defRPr sz="1764">
                <a:solidFill>
                  <a:srgbClr val="404040"/>
                </a:solidFill>
              </a:defRPr>
            </a:lvl2pPr>
            <a:lvl3pPr marL="0" indent="0" algn="l">
              <a:buNone/>
              <a:defRPr sz="1764">
                <a:solidFill>
                  <a:srgbClr val="404040"/>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4209617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alternate">
    <p:spTree>
      <p:nvGrpSpPr>
        <p:cNvPr id="1" name=""/>
        <p:cNvGrpSpPr/>
        <p:nvPr/>
      </p:nvGrpSpPr>
      <p:grpSpPr>
        <a:xfrm>
          <a:off x="0" y="0"/>
          <a:ext cx="0" cy="0"/>
          <a:chOff x="0" y="0"/>
          <a:chExt cx="0" cy="0"/>
        </a:xfrm>
      </p:grpSpPr>
      <p:sp>
        <p:nvSpPr>
          <p:cNvPr id="13" name="EY Panel large"/>
          <p:cNvSpPr>
            <a:spLocks noChangeAspect="1"/>
          </p:cNvSpPr>
          <p:nvPr userDrawn="1"/>
        </p:nvSpPr>
        <p:spPr bwMode="gray">
          <a:xfrm rot="10800000">
            <a:off x="3832322" y="504085"/>
            <a:ext cx="6330493" cy="5039092"/>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
        <p:nvSpPr>
          <p:cNvPr id="14" name="Cover Title Presentation Regular"/>
          <p:cNvSpPr>
            <a:spLocks noGrp="1"/>
          </p:cNvSpPr>
          <p:nvPr>
            <p:ph type="ctrTitle"/>
          </p:nvPr>
        </p:nvSpPr>
        <p:spPr>
          <a:xfrm>
            <a:off x="4159842" y="1849529"/>
            <a:ext cx="5731662" cy="948631"/>
          </a:xfrm>
        </p:spPr>
        <p:txBody>
          <a:bodyPr/>
          <a:lstStyle>
            <a:lvl1pPr>
              <a:defRPr>
                <a:solidFill>
                  <a:srgbClr val="404040"/>
                </a:solidFill>
                <a:latin typeface="+mn-lt"/>
                <a:cs typeface="Arial" pitchFamily="34" charset="0"/>
              </a:defRPr>
            </a:lvl1pPr>
          </a:lstStyle>
          <a:p>
            <a:r>
              <a:rPr lang="en-US" dirty="0"/>
              <a:t>Click to edit Master title style</a:t>
            </a:r>
          </a:p>
        </p:txBody>
      </p:sp>
      <p:sp>
        <p:nvSpPr>
          <p:cNvPr id="15" name="Cover Subtitle Presentation Regular"/>
          <p:cNvSpPr>
            <a:spLocks noGrp="1"/>
          </p:cNvSpPr>
          <p:nvPr>
            <p:ph type="subTitle" idx="1"/>
          </p:nvPr>
        </p:nvSpPr>
        <p:spPr>
          <a:xfrm>
            <a:off x="4159842" y="2960478"/>
            <a:ext cx="5731662" cy="711960"/>
          </a:xfrm>
        </p:spPr>
        <p:txBody>
          <a:bodyPr/>
          <a:lstStyle>
            <a:lvl1pPr marL="0" indent="0" algn="l">
              <a:buNone/>
              <a:defRPr sz="2205">
                <a:solidFill>
                  <a:srgbClr val="404040"/>
                </a:solidFill>
                <a:latin typeface="+mn-lt"/>
                <a:cs typeface="Arial" pitchFamily="34" charset="0"/>
              </a:defRPr>
            </a:lvl1pPr>
            <a:lvl2pPr marL="0" indent="0" algn="l">
              <a:buNone/>
              <a:defRPr sz="1764">
                <a:solidFill>
                  <a:srgbClr val="404040"/>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1591069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9"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71" y="859395"/>
            <a:ext cx="7897521" cy="3749126"/>
          </a:xfrm>
          <a:prstGeom prst="rect">
            <a:avLst/>
          </a:prstGeom>
        </p:spPr>
      </p:pic>
      <p:pic>
        <p:nvPicPr>
          <p:cNvPr id="14" name="EY Approach Line &amp; Indicator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77" y="6482523"/>
            <a:ext cx="4420500" cy="682201"/>
          </a:xfrm>
          <a:prstGeom prst="rect">
            <a:avLst/>
          </a:prstGeom>
        </p:spPr>
      </p:pic>
      <p:sp>
        <p:nvSpPr>
          <p:cNvPr id="12" name="Cover Subtitle Presentation Regular White"/>
          <p:cNvSpPr>
            <a:spLocks noGrp="1"/>
          </p:cNvSpPr>
          <p:nvPr>
            <p:ph type="subTitle" idx="1"/>
          </p:nvPr>
        </p:nvSpPr>
        <p:spPr>
          <a:xfrm>
            <a:off x="1037260" y="3592680"/>
            <a:ext cx="6950514" cy="711960"/>
          </a:xfrm>
          <a:prstGeom prst="rect">
            <a:avLst/>
          </a:prstGeom>
        </p:spPr>
        <p:txBody>
          <a:bodyPr/>
          <a:lstStyle>
            <a:lvl1pPr marL="0" indent="0" algn="l">
              <a:buNone/>
              <a:defRPr sz="2205">
                <a:solidFill>
                  <a:srgbClr val="FFFFFF"/>
                </a:solidFill>
                <a:latin typeface="+mn-lt"/>
                <a:cs typeface="Arial" pitchFamily="34" charset="0"/>
              </a:defRPr>
            </a:lvl1pPr>
            <a:lvl2pPr marL="0" indent="0" algn="l">
              <a:buNone/>
              <a:defRPr sz="1764">
                <a:solidFill>
                  <a:srgbClr val="404040"/>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
        <p:nvSpPr>
          <p:cNvPr id="13" name="Cover Title Presentation Regular White"/>
          <p:cNvSpPr>
            <a:spLocks noGrp="1"/>
          </p:cNvSpPr>
          <p:nvPr>
            <p:ph type="ctrTitle"/>
          </p:nvPr>
        </p:nvSpPr>
        <p:spPr>
          <a:xfrm>
            <a:off x="1037260" y="2522718"/>
            <a:ext cx="6950514" cy="948631"/>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8972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first page two column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
        <p:nvSpPr>
          <p:cNvPr id="29" name="DisclaimerLetter"/>
          <p:cNvSpPr/>
          <p:nvPr userDrawn="1"/>
        </p:nvSpPr>
        <p:spPr>
          <a:xfrm>
            <a:off x="868870" y="6793230"/>
            <a:ext cx="9108000" cy="5238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marR="0" indent="0" algn="l" defTabSz="995690" rtl="0" eaLnBrk="1" fontAlgn="auto" latinLnBrk="0" hangingPunct="1">
              <a:lnSpc>
                <a:spcPts val="650"/>
              </a:lnSpc>
              <a:spcBef>
                <a:spcPts val="0"/>
              </a:spcBef>
              <a:spcAft>
                <a:spcPts val="0"/>
              </a:spcAft>
              <a:buClrTx/>
              <a:buSzTx/>
              <a:buFontTx/>
              <a:buNone/>
              <a:tabLst/>
              <a:defRPr/>
            </a:pPr>
            <a:r>
              <a:rPr lang="nl-NL" sz="550" kern="600" dirty="0">
                <a:solidFill>
                  <a:srgbClr val="000000"/>
                </a:solidFill>
                <a:latin typeface="EYInterstate Light"/>
                <a:ea typeface="Times New Roman"/>
                <a:cs typeface="MS Sans Serif"/>
              </a:rPr>
              <a:t>Disclaimer</a:t>
            </a:r>
          </a:p>
        </p:txBody>
      </p:sp>
      <p:sp>
        <p:nvSpPr>
          <p:cNvPr id="36" name="Text Placeholder 35"/>
          <p:cNvSpPr>
            <a:spLocks noGrp="1"/>
          </p:cNvSpPr>
          <p:nvPr>
            <p:ph type="body" sz="quarter" idx="20"/>
          </p:nvPr>
        </p:nvSpPr>
        <p:spPr>
          <a:xfrm>
            <a:off x="864000" y="3878943"/>
            <a:ext cx="9108000" cy="2770256"/>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Text Placeholder 8"/>
          <p:cNvSpPr>
            <a:spLocks noGrp="1"/>
          </p:cNvSpPr>
          <p:nvPr>
            <p:ph type="body" sz="quarter" idx="22" hasCustomPrompt="1"/>
          </p:nvPr>
        </p:nvSpPr>
        <p:spPr>
          <a:xfrm>
            <a:off x="862362" y="1728000"/>
            <a:ext cx="4374000" cy="835200"/>
          </a:xfrm>
        </p:spPr>
        <p:txBody>
          <a:bodyPr/>
          <a:lstStyle>
            <a:lvl1pPr marL="0" marR="0" indent="0" algn="l" defTabSz="1043056" rtl="0" eaLnBrk="1" fontAlgn="auto" latinLnBrk="0" hangingPunct="1">
              <a:lnSpc>
                <a:spcPts val="1300"/>
              </a:lnSpc>
              <a:spcBef>
                <a:spcPts val="0"/>
              </a:spcBef>
              <a:spcAft>
                <a:spcPts val="0"/>
              </a:spcAft>
              <a:buClr>
                <a:schemeClr val="accent2"/>
              </a:buClr>
              <a:buSzPct val="70000"/>
              <a:buFont typeface="Arial" pitchFamily="34" charset="0"/>
              <a:buNone/>
              <a:tabLst>
                <a:tab pos="457200" algn="l"/>
              </a:tabLst>
              <a:defRPr sz="1000" b="0" baseline="0">
                <a:latin typeface="EYInterstate Light"/>
              </a:defRPr>
            </a:lvl1pPr>
          </a:lstStyle>
          <a:p>
            <a:pPr lvl="0"/>
            <a:r>
              <a:rPr lang="nl-NL" noProof="0" dirty="0" err="1"/>
              <a:t>Address</a:t>
            </a:r>
            <a:endParaRPr lang="nl-NL" noProof="0" dirty="0"/>
          </a:p>
          <a:p>
            <a:pPr lvl="0"/>
            <a:endParaRPr lang="nl-NL" noProof="0" dirty="0"/>
          </a:p>
        </p:txBody>
      </p:sp>
      <p:sp>
        <p:nvSpPr>
          <p:cNvPr id="11" name="Text Placeholder 10"/>
          <p:cNvSpPr>
            <a:spLocks noGrp="1"/>
          </p:cNvSpPr>
          <p:nvPr>
            <p:ph type="body" sz="quarter" idx="23" hasCustomPrompt="1"/>
          </p:nvPr>
        </p:nvSpPr>
        <p:spPr>
          <a:xfrm>
            <a:off x="864000" y="2719247"/>
            <a:ext cx="4374000" cy="252000"/>
          </a:xfrm>
        </p:spPr>
        <p:txBody>
          <a:bodyPr/>
          <a:lstStyle>
            <a:lvl1pPr>
              <a:defRPr>
                <a:latin typeface="EYInterstate Light"/>
              </a:defRPr>
            </a:lvl1pPr>
          </a:lstStyle>
          <a:p>
            <a:pPr lvl="0"/>
            <a:r>
              <a:rPr lang="nl-NL" noProof="0" dirty="0" err="1"/>
              <a:t>Place</a:t>
            </a:r>
            <a:r>
              <a:rPr lang="nl-NL" noProof="0" dirty="0"/>
              <a:t>, date</a:t>
            </a:r>
          </a:p>
        </p:txBody>
      </p:sp>
      <p:sp>
        <p:nvSpPr>
          <p:cNvPr id="13" name="Text Placeholder 12"/>
          <p:cNvSpPr>
            <a:spLocks noGrp="1"/>
          </p:cNvSpPr>
          <p:nvPr>
            <p:ph type="body" sz="quarter" idx="24" hasCustomPrompt="1"/>
          </p:nvPr>
        </p:nvSpPr>
        <p:spPr>
          <a:xfrm>
            <a:off x="864000" y="3048923"/>
            <a:ext cx="9111600" cy="252000"/>
          </a:xfrm>
        </p:spPr>
        <p:txBody>
          <a:bodyPr/>
          <a:lstStyle>
            <a:lvl1pPr>
              <a:defRPr sz="1300" b="1">
                <a:solidFill>
                  <a:srgbClr val="808080"/>
                </a:solidFill>
                <a:latin typeface="EYInterstate" panose="02000503020000020004" pitchFamily="2" charset="0"/>
              </a:defRPr>
            </a:lvl1pPr>
          </a:lstStyle>
          <a:p>
            <a:pPr lvl="0"/>
            <a:r>
              <a:rPr lang="nl-NL" noProof="0" dirty="0"/>
              <a:t>Subject</a:t>
            </a:r>
          </a:p>
        </p:txBody>
      </p:sp>
      <p:sp>
        <p:nvSpPr>
          <p:cNvPr id="17" name="Content Placeholder 16"/>
          <p:cNvSpPr>
            <a:spLocks noGrp="1"/>
          </p:cNvSpPr>
          <p:nvPr>
            <p:ph sz="quarter" idx="25" hasCustomPrompt="1"/>
          </p:nvPr>
        </p:nvSpPr>
        <p:spPr>
          <a:xfrm>
            <a:off x="865188" y="3543705"/>
            <a:ext cx="4374000" cy="252000"/>
          </a:xfrm>
        </p:spPr>
        <p:txBody>
          <a:bodyPr/>
          <a:lstStyle>
            <a:lvl1pPr>
              <a:defRPr>
                <a:latin typeface="EYInterstate Light"/>
              </a:defRPr>
            </a:lvl1pPr>
          </a:lstStyle>
          <a:p>
            <a:pPr lvl="0"/>
            <a:r>
              <a:rPr lang="nl-NL" noProof="0" dirty="0" err="1"/>
              <a:t>Dear</a:t>
            </a:r>
            <a:r>
              <a:rPr lang="nl-NL" noProof="0" dirty="0"/>
              <a:t>,</a:t>
            </a:r>
          </a:p>
        </p:txBody>
      </p:sp>
      <p:sp>
        <p:nvSpPr>
          <p:cNvPr id="20" name="Text Placeholder 19"/>
          <p:cNvSpPr>
            <a:spLocks noGrp="1"/>
          </p:cNvSpPr>
          <p:nvPr>
            <p:ph type="body" idx="26" hasCustomPrompt="1"/>
          </p:nvPr>
        </p:nvSpPr>
        <p:spPr>
          <a:xfrm>
            <a:off x="8198470" y="2719247"/>
            <a:ext cx="1778400" cy="252000"/>
          </a:xfrm>
        </p:spPr>
        <p:txBody>
          <a:bodyPr/>
          <a:lstStyle>
            <a:lvl1pPr algn="r">
              <a:defRPr baseline="0">
                <a:latin typeface="EYInterstate Light"/>
              </a:defRPr>
            </a:lvl1pPr>
          </a:lstStyle>
          <a:p>
            <a:pPr lvl="0"/>
            <a:r>
              <a:rPr lang="nl-NL" noProof="0" dirty="0" err="1"/>
              <a:t>Our</a:t>
            </a:r>
            <a:r>
              <a:rPr lang="nl-NL" noProof="0" dirty="0"/>
              <a:t> </a:t>
            </a:r>
            <a:r>
              <a:rPr lang="nl-NL" noProof="0" dirty="0" err="1"/>
              <a:t>reference</a:t>
            </a:r>
            <a:endParaRPr lang="nl-NL" noProof="0" dirty="0"/>
          </a:p>
        </p:txBody>
      </p:sp>
      <p:sp>
        <p:nvSpPr>
          <p:cNvPr id="50" name="FirmNameBox1"/>
          <p:cNvSpPr/>
          <p:nvPr userDrawn="1"/>
        </p:nvSpPr>
        <p:spPr>
          <a:xfrm>
            <a:off x="2124000" y="612000"/>
            <a:ext cx="4824000" cy="572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spcCol="36000" rtlCol="0" anchor="t" anchorCtr="0"/>
          <a:lstStyle/>
          <a:p>
            <a:pPr marL="0" marR="0" indent="0" algn="l" defTabSz="995690" rtl="0" eaLnBrk="1" fontAlgn="auto" latinLnBrk="0" hangingPunct="1">
              <a:lnSpc>
                <a:spcPts val="850"/>
              </a:lnSpc>
              <a:spcBef>
                <a:spcPts val="0"/>
              </a:spcBef>
              <a:spcAft>
                <a:spcPts val="0"/>
              </a:spcAft>
              <a:buClrTx/>
              <a:buSzTx/>
              <a:buFontTx/>
              <a:buNone/>
              <a:tabLst/>
              <a:defRPr/>
            </a:pPr>
            <a:r>
              <a:rPr lang="nl-NL" sz="750" kern="600" dirty="0">
                <a:solidFill>
                  <a:srgbClr val="000000"/>
                </a:solidFill>
                <a:latin typeface="EYInterstate Light"/>
                <a:ea typeface="Times New Roman"/>
                <a:cs typeface="MS Sans Serif"/>
              </a:rPr>
              <a:t>HVG office</a:t>
            </a:r>
            <a:r>
              <a:rPr lang="nl-NL" sz="750" kern="600" baseline="0" dirty="0">
                <a:solidFill>
                  <a:srgbClr val="000000"/>
                </a:solidFill>
                <a:latin typeface="EYInterstate Light"/>
                <a:ea typeface="Times New Roman"/>
                <a:cs typeface="MS Sans Serif"/>
              </a:rPr>
              <a:t> details</a:t>
            </a:r>
            <a:endParaRPr lang="nl-NL" sz="750" kern="600" dirty="0">
              <a:solidFill>
                <a:srgbClr val="000000"/>
              </a:solidFill>
              <a:latin typeface="EYInterstate Light"/>
              <a:ea typeface="Times New Roman"/>
              <a:cs typeface="MS Sans Serif"/>
            </a:endParaRPr>
          </a:p>
        </p:txBody>
      </p:sp>
      <p:sp>
        <p:nvSpPr>
          <p:cNvPr id="14" name="Text Placeholder 19"/>
          <p:cNvSpPr>
            <a:spLocks noGrp="1"/>
          </p:cNvSpPr>
          <p:nvPr>
            <p:ph type="body" idx="27" hasCustomPrompt="1"/>
          </p:nvPr>
        </p:nvSpPr>
        <p:spPr>
          <a:xfrm>
            <a:off x="8197200" y="2389571"/>
            <a:ext cx="1778400" cy="252000"/>
          </a:xfrm>
        </p:spPr>
        <p:txBody>
          <a:bodyPr/>
          <a:lstStyle>
            <a:lvl1pPr algn="r">
              <a:defRPr baseline="0">
                <a:latin typeface="EYInterstate Light"/>
              </a:defRPr>
            </a:lvl1pPr>
          </a:lstStyle>
          <a:p>
            <a:pPr lvl="0"/>
            <a:r>
              <a:rPr lang="nl-NL" noProof="0" dirty="0" err="1"/>
              <a:t>Your</a:t>
            </a:r>
            <a:r>
              <a:rPr lang="nl-NL" noProof="0" dirty="0"/>
              <a:t> </a:t>
            </a:r>
            <a:r>
              <a:rPr lang="nl-NL" noProof="0" dirty="0" err="1"/>
              <a:t>reference</a:t>
            </a:r>
            <a:endParaRPr lang="nl-NL" noProof="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9"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71" y="504084"/>
            <a:ext cx="6330641" cy="5040842"/>
          </a:xfrm>
          <a:prstGeom prst="rect">
            <a:avLst/>
          </a:prstGeom>
        </p:spPr>
      </p:pic>
      <p:pic>
        <p:nvPicPr>
          <p:cNvPr id="11" name="EY Approach Line &amp; Indicator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77" y="6482523"/>
            <a:ext cx="4420500" cy="682201"/>
          </a:xfrm>
          <a:prstGeom prst="rect">
            <a:avLst/>
          </a:prstGeom>
        </p:spPr>
      </p:pic>
      <p:sp>
        <p:nvSpPr>
          <p:cNvPr id="10" name="Cover Title Presentation Regular White"/>
          <p:cNvSpPr>
            <a:spLocks noGrp="1"/>
          </p:cNvSpPr>
          <p:nvPr>
            <p:ph type="ctrTitle"/>
          </p:nvPr>
        </p:nvSpPr>
        <p:spPr>
          <a:xfrm>
            <a:off x="1037260" y="1983624"/>
            <a:ext cx="5429801" cy="948631"/>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p>
        </p:txBody>
      </p:sp>
      <p:sp>
        <p:nvSpPr>
          <p:cNvPr id="12" name="Cover Subtitle Presentation Regular White"/>
          <p:cNvSpPr>
            <a:spLocks noGrp="1"/>
          </p:cNvSpPr>
          <p:nvPr>
            <p:ph type="subTitle" idx="1"/>
          </p:nvPr>
        </p:nvSpPr>
        <p:spPr>
          <a:xfrm>
            <a:off x="1037260" y="3053586"/>
            <a:ext cx="5429801" cy="711960"/>
          </a:xfrm>
          <a:prstGeom prst="rect">
            <a:avLst/>
          </a:prstGeom>
        </p:spPr>
        <p:txBody>
          <a:bodyPr/>
          <a:lstStyle>
            <a:lvl1pPr marL="0" indent="0" algn="l">
              <a:buNone/>
              <a:defRPr sz="2205">
                <a:solidFill>
                  <a:srgbClr val="FFFFFF"/>
                </a:solidFill>
                <a:latin typeface="+mn-lt"/>
                <a:cs typeface="Arial" pitchFamily="34" charset="0"/>
              </a:defRPr>
            </a:lvl1pPr>
            <a:lvl2pPr marL="0" indent="0" algn="l">
              <a:buNone/>
              <a:defRPr sz="1764">
                <a:solidFill>
                  <a:srgbClr val="404040"/>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4044551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1907267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latin typeface="+mn-lt"/>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534670" y="1571788"/>
            <a:ext cx="9624060" cy="5180840"/>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cs typeface="Arial" pitchFamily="34" charset="0"/>
            </a:endParaRPr>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2480095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latin typeface="+mn-lt"/>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534670" y="1571788"/>
            <a:ext cx="9624060" cy="5180840"/>
          </a:xfrm>
        </p:spPr>
        <p:txBody>
          <a:bodyPr/>
          <a:lstStyle>
            <a:lvl1pPr marL="0" indent="0">
              <a:buNone/>
              <a:defRPr>
                <a:solidFill>
                  <a:schemeClr val="bg1"/>
                </a:solidFill>
                <a:latin typeface="+mn-lt"/>
                <a:cs typeface="Arial" pitchFamily="34" charset="0"/>
              </a:defRPr>
            </a:lvl1pPr>
            <a:lvl2pPr marL="393169">
              <a:defRPr>
                <a:solidFill>
                  <a:schemeClr val="bg1"/>
                </a:solidFill>
                <a:latin typeface="+mn-lt"/>
                <a:cs typeface="Arial" pitchFamily="34" charset="0"/>
              </a:defRPr>
            </a:lvl2pPr>
            <a:lvl3pPr marL="786338">
              <a:defRPr>
                <a:solidFill>
                  <a:schemeClr val="bg1"/>
                </a:solidFill>
                <a:latin typeface="+mn-lt"/>
                <a:cs typeface="Arial" pitchFamily="34" charset="0"/>
              </a:defRPr>
            </a:lvl3pPr>
            <a:lvl4pPr marL="1179507">
              <a:defRPr>
                <a:solidFill>
                  <a:schemeClr val="bg1"/>
                </a:solidFill>
                <a:latin typeface="+mn-lt"/>
                <a:cs typeface="Arial" pitchFamily="34" charset="0"/>
              </a:defRPr>
            </a:lvl4pPr>
            <a:lvl5pPr marL="1572677">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cs typeface="Arial" pitchFamily="34" charset="0"/>
            </a:endParaRPr>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4158189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defRPr>
            </a:lvl1pPr>
          </a:lstStyle>
          <a:p>
            <a:r>
              <a:rPr lang="en-US" dirty="0"/>
              <a:t>Click to edit Master title style</a:t>
            </a: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1700900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lvl1pPr>
              <a:defRPr>
                <a:solidFill>
                  <a:schemeClr val="bg1"/>
                </a:solidFill>
              </a:defRPr>
            </a:lvl1pPr>
          </a:lstStyle>
          <a:p>
            <a:r>
              <a:rPr lang="en-US" dirty="0"/>
              <a:t>Click to edit Master title style</a:t>
            </a:r>
          </a:p>
        </p:txBody>
      </p:sp>
      <p:sp>
        <p:nvSpPr>
          <p:cNvPr id="8"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4216456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p>
            <a:r>
              <a:rPr lang="en-US" dirty="0"/>
              <a:t>Click to edit Master title style</a:t>
            </a:r>
          </a:p>
        </p:txBody>
      </p:sp>
      <p:sp>
        <p:nvSpPr>
          <p:cNvPr id="3" name="Content Placeholder 2"/>
          <p:cNvSpPr>
            <a:spLocks noGrp="1"/>
          </p:cNvSpPr>
          <p:nvPr>
            <p:ph sz="half" idx="1"/>
          </p:nvPr>
        </p:nvSpPr>
        <p:spPr>
          <a:xfrm>
            <a:off x="534670" y="1572743"/>
            <a:ext cx="4722918" cy="517211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5812" y="1572743"/>
            <a:ext cx="4722918" cy="517211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12"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2725580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670" y="222273"/>
            <a:ext cx="9624060" cy="948631"/>
          </a:xfrm>
        </p:spPr>
        <p:txBody>
          <a:bodyPr/>
          <a:lstStyle/>
          <a:p>
            <a:r>
              <a:rPr lang="en-US" dirty="0"/>
              <a:t>Click to edit Master title style</a:t>
            </a:r>
          </a:p>
        </p:txBody>
      </p:sp>
      <p:sp>
        <p:nvSpPr>
          <p:cNvPr id="3" name="Content Placeholder 2"/>
          <p:cNvSpPr>
            <a:spLocks noGrp="1"/>
          </p:cNvSpPr>
          <p:nvPr>
            <p:ph sz="half" idx="1"/>
          </p:nvPr>
        </p:nvSpPr>
        <p:spPr>
          <a:xfrm>
            <a:off x="526250" y="2338627"/>
            <a:ext cx="4727830" cy="441400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0900" y="2338627"/>
            <a:ext cx="4727830" cy="4414002"/>
          </a:xfrm>
        </p:spPr>
        <p:txBody>
          <a:bodyPr/>
          <a:lstStyle>
            <a:lvl1pPr>
              <a:defRPr sz="2646"/>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
        <p:nvSpPr>
          <p:cNvPr id="10" name="Text Placeholder 9"/>
          <p:cNvSpPr>
            <a:spLocks noGrp="1"/>
          </p:cNvSpPr>
          <p:nvPr>
            <p:ph type="body" sz="quarter" idx="12"/>
          </p:nvPr>
        </p:nvSpPr>
        <p:spPr>
          <a:xfrm>
            <a:off x="526250" y="1572743"/>
            <a:ext cx="4727830" cy="706512"/>
          </a:xfrm>
        </p:spPr>
        <p:txBody>
          <a:bodyPr anchor="t" anchorCtr="0"/>
          <a:lstStyle>
            <a:lvl1pPr>
              <a:buNone/>
              <a:defRPr b="1"/>
            </a:lvl1pPr>
          </a:lstStyle>
          <a:p>
            <a:pPr lvl="0"/>
            <a:endParaRPr lang="en-US" dirty="0"/>
          </a:p>
        </p:txBody>
      </p:sp>
      <p:sp>
        <p:nvSpPr>
          <p:cNvPr id="11" name="Text Placeholder 9"/>
          <p:cNvSpPr>
            <a:spLocks noGrp="1"/>
          </p:cNvSpPr>
          <p:nvPr>
            <p:ph type="body" sz="quarter" idx="13"/>
          </p:nvPr>
        </p:nvSpPr>
        <p:spPr>
          <a:xfrm>
            <a:off x="5430900" y="1572743"/>
            <a:ext cx="4727830" cy="706512"/>
          </a:xfrm>
        </p:spPr>
        <p:txBody>
          <a:bodyPr anchor="t" anchorCtr="0"/>
          <a:lstStyle>
            <a:lvl1pPr>
              <a:buNone/>
              <a:defRPr b="1"/>
            </a:lvl1pPr>
          </a:lstStyle>
          <a:p>
            <a:pPr lvl="0"/>
            <a:endParaRPr lang="en-US" dirty="0"/>
          </a:p>
        </p:txBody>
      </p:sp>
      <p:sp>
        <p:nvSpPr>
          <p:cNvPr id="9"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1411712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815" y="1130689"/>
            <a:ext cx="9624060" cy="1811553"/>
          </a:xfrm>
        </p:spPr>
        <p:txBody>
          <a:bodyPr/>
          <a:lstStyle>
            <a:lvl1pPr marL="0" indent="0" algn="l">
              <a:lnSpc>
                <a:spcPct val="85000"/>
              </a:lnSpc>
              <a:spcBef>
                <a:spcPts val="0"/>
              </a:spcBef>
              <a:buNone/>
              <a:defRPr sz="5513"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534670" y="6882535"/>
            <a:ext cx="962406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85" dirty="0">
              <a:solidFill>
                <a:srgbClr val="FFFFFF"/>
              </a:solidFill>
            </a:endParaRPr>
          </a:p>
        </p:txBody>
      </p:sp>
    </p:spTree>
    <p:extLst>
      <p:ext uri="{BB962C8B-B14F-4D97-AF65-F5344CB8AC3E}">
        <p14:creationId xmlns:p14="http://schemas.microsoft.com/office/powerpoint/2010/main" val="2942312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670" y="1149312"/>
            <a:ext cx="9624060" cy="571645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Tree>
    <p:extLst>
      <p:ext uri="{BB962C8B-B14F-4D97-AF65-F5344CB8AC3E}">
        <p14:creationId xmlns:p14="http://schemas.microsoft.com/office/powerpoint/2010/main" val="219795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second page two columns">
    <p:spTree>
      <p:nvGrpSpPr>
        <p:cNvPr id="1" name=""/>
        <p:cNvGrpSpPr/>
        <p:nvPr/>
      </p:nvGrpSpPr>
      <p:grpSpPr>
        <a:xfrm>
          <a:off x="0" y="0"/>
          <a:ext cx="0" cy="0"/>
          <a:chOff x="0" y="0"/>
          <a:chExt cx="0" cy="0"/>
        </a:xfrm>
      </p:grpSpPr>
      <p:sp>
        <p:nvSpPr>
          <p:cNvPr id="36" name="Text Placeholder 35"/>
          <p:cNvSpPr>
            <a:spLocks noGrp="1"/>
          </p:cNvSpPr>
          <p:nvPr>
            <p:ph type="body" sz="quarter" idx="20"/>
          </p:nvPr>
        </p:nvSpPr>
        <p:spPr>
          <a:xfrm>
            <a:off x="864000" y="1725492"/>
            <a:ext cx="9108000" cy="4921200"/>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670" y="1149312"/>
            <a:ext cx="9624060" cy="571645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Tree>
    <p:extLst>
      <p:ext uri="{BB962C8B-B14F-4D97-AF65-F5344CB8AC3E}">
        <p14:creationId xmlns:p14="http://schemas.microsoft.com/office/powerpoint/2010/main" val="2306928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670" y="221797"/>
            <a:ext cx="9624060" cy="8871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534670" y="1147090"/>
            <a:ext cx="9624060" cy="571645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dirty="0">
              <a:solidFill>
                <a:srgbClr val="FFFFFF"/>
              </a:solidFill>
            </a:endParaRPr>
          </a:p>
        </p:txBody>
      </p:sp>
    </p:spTree>
    <p:extLst>
      <p:ext uri="{BB962C8B-B14F-4D97-AF65-F5344CB8AC3E}">
        <p14:creationId xmlns:p14="http://schemas.microsoft.com/office/powerpoint/2010/main" val="918014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814" y="6883900"/>
            <a:ext cx="9624060" cy="0"/>
          </a:xfrm>
          <a:prstGeom prst="line">
            <a:avLst/>
          </a:prstGeom>
          <a:noFill/>
          <a:ln w="3175">
            <a:solidFill>
              <a:srgbClr val="808080"/>
            </a:solidFill>
            <a:round/>
            <a:headEnd/>
            <a:tailEnd/>
          </a:ln>
          <a:effectLst/>
        </p:spPr>
        <p:txBody>
          <a:bodyPr wrap="none" anchor="ctr"/>
          <a:lstStyle/>
          <a:p>
            <a:pPr defTabSz="1008126"/>
            <a:endParaRPr lang="en-US" sz="1985" dirty="0">
              <a:solidFill>
                <a:srgbClr val="FFFFFF"/>
              </a:solidFill>
            </a:endParaRPr>
          </a:p>
        </p:txBody>
      </p:sp>
    </p:spTree>
    <p:extLst>
      <p:ext uri="{BB962C8B-B14F-4D97-AF65-F5344CB8AC3E}">
        <p14:creationId xmlns:p14="http://schemas.microsoft.com/office/powerpoint/2010/main" val="3822322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813" y="792884"/>
            <a:ext cx="4100540" cy="5744335"/>
          </a:xfrm>
        </p:spPr>
        <p:txBody>
          <a:bodyPr/>
          <a:lstStyle>
            <a:lvl1pPr marL="0" indent="0" algn="l" defTabSz="1097388" rtl="0" fontAlgn="base">
              <a:lnSpc>
                <a:spcPct val="100000"/>
              </a:lnSpc>
              <a:spcBef>
                <a:spcPct val="70000"/>
              </a:spcBef>
              <a:spcAft>
                <a:spcPct val="0"/>
              </a:spcAft>
              <a:buSzPct val="100000"/>
              <a:buNone/>
              <a:defRPr lang="en-US" sz="1323" kern="1200" noProof="0" dirty="0" smtClean="0">
                <a:solidFill>
                  <a:schemeClr val="bg1"/>
                </a:solidFill>
                <a:latin typeface="+mn-lt"/>
                <a:ea typeface="+mn-ea"/>
                <a:cs typeface="Arial" pitchFamily="34" charset="0"/>
              </a:defRPr>
            </a:lvl1pPr>
            <a:lvl2pPr marL="0" indent="0" algn="l" defTabSz="1097388" rtl="0" fontAlgn="base">
              <a:lnSpc>
                <a:spcPct val="100000"/>
              </a:lnSpc>
              <a:spcBef>
                <a:spcPct val="0"/>
              </a:spcBef>
              <a:spcAft>
                <a:spcPct val="0"/>
              </a:spcAft>
              <a:buSzPct val="100000"/>
              <a:buNone/>
              <a:defRPr lang="en-US" sz="992" b="1" kern="1200" noProof="0" dirty="0" smtClean="0">
                <a:solidFill>
                  <a:schemeClr val="bg1"/>
                </a:solidFill>
                <a:latin typeface="+mn-lt"/>
                <a:ea typeface="+mn-ea"/>
                <a:cs typeface="Arial" pitchFamily="34" charset="0"/>
              </a:defRPr>
            </a:lvl2pPr>
            <a:lvl3pPr marL="194275" indent="-194275" algn="l" defTabSz="1097388" rtl="0" fontAlgn="base">
              <a:lnSpc>
                <a:spcPct val="100000"/>
              </a:lnSpc>
              <a:spcBef>
                <a:spcPct val="0"/>
              </a:spcBef>
              <a:spcAft>
                <a:spcPct val="0"/>
              </a:spcAft>
              <a:buClr>
                <a:schemeClr val="accent2"/>
              </a:buClr>
              <a:buSzPct val="70000"/>
              <a:buFont typeface="Arial" pitchFamily="34" charset="0"/>
              <a:buChar char="►"/>
              <a:defRPr lang="en-US" sz="992" b="1" kern="1200" noProof="0" dirty="0" smtClean="0">
                <a:solidFill>
                  <a:schemeClr val="bg1"/>
                </a:solidFill>
                <a:latin typeface="+mn-lt"/>
                <a:ea typeface="+mn-ea"/>
                <a:cs typeface="Arial" pitchFamily="34" charset="0"/>
              </a:defRPr>
            </a:lvl3pPr>
            <a:lvl4pPr marL="0" indent="0" algn="l" defTabSz="1097388" rtl="0" fontAlgn="base">
              <a:lnSpc>
                <a:spcPct val="100000"/>
              </a:lnSpc>
              <a:spcBef>
                <a:spcPct val="0"/>
              </a:spcBef>
              <a:spcAft>
                <a:spcPct val="0"/>
              </a:spcAft>
              <a:buSzPct val="100000"/>
              <a:buNone/>
              <a:defRPr lang="en-US" sz="882" kern="1200" noProof="0" dirty="0" smtClean="0">
                <a:solidFill>
                  <a:schemeClr val="bg1"/>
                </a:solidFill>
                <a:latin typeface="+mn-lt"/>
                <a:ea typeface="+mn-ea"/>
                <a:cs typeface="Arial" pitchFamily="34" charset="0"/>
              </a:defRPr>
            </a:lvl4pPr>
            <a:lvl5pPr marL="208277" indent="-208277" algn="l" defTabSz="1097388" rtl="0" fontAlgn="base">
              <a:lnSpc>
                <a:spcPct val="100000"/>
              </a:lnSpc>
              <a:spcBef>
                <a:spcPct val="0"/>
              </a:spcBef>
              <a:spcAft>
                <a:spcPct val="0"/>
              </a:spcAft>
              <a:buClr>
                <a:schemeClr val="accent2"/>
              </a:buClr>
              <a:buSzPct val="70000"/>
              <a:buFont typeface="Arial" pitchFamily="34" charset="0"/>
              <a:buChar char="►"/>
              <a:defRPr lang="en-US" sz="882"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0902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82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323">
                <a:solidFill>
                  <a:srgbClr val="646464"/>
                </a:solidFill>
                <a:latin typeface="EYInterstate Light" panose="0200050600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220" y="1727203"/>
            <a:ext cx="9107487" cy="4919663"/>
          </a:xfrm>
        </p:spPr>
        <p:txBody>
          <a:bodyPr/>
          <a:lstStyle>
            <a:lvl1pPr>
              <a:defRPr>
                <a:latin typeface="EYInterstate Light" panose="02000506000000020004" pitchFamily="2" charset="0"/>
              </a:defRPr>
            </a:lvl1pPr>
            <a:lvl2pPr>
              <a:defRPr>
                <a:latin typeface="EYInterstate Light" panose="02000506000000020004" pitchFamily="2" charset="0"/>
              </a:defRPr>
            </a:lvl2pPr>
            <a:lvl3pPr>
              <a:defRPr>
                <a:latin typeface="EYInterstate Light" panose="02000506000000020004" pitchFamily="2" charset="0"/>
              </a:defRPr>
            </a:lvl3pPr>
            <a:lvl4pPr>
              <a:defRPr>
                <a:latin typeface="EYInterstate Light" panose="02000506000000020004" pitchFamily="2" charset="0"/>
              </a:defRPr>
            </a:lvl4pPr>
            <a:lvl5pPr>
              <a:defRPr>
                <a:latin typeface="EYInterstate Light" panose="02000506000000020004"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7" name="Title 6"/>
          <p:cNvSpPr>
            <a:spLocks noGrp="1"/>
          </p:cNvSpPr>
          <p:nvPr>
            <p:ph type="title"/>
          </p:nvPr>
        </p:nvSpPr>
        <p:spPr bwMode="gray">
          <a:xfrm>
            <a:off x="865620" y="608400"/>
            <a:ext cx="9108675" cy="360000"/>
          </a:xfrm>
        </p:spPr>
        <p:txBody>
          <a:bodyPr/>
          <a:lstStyle>
            <a:lvl1pPr>
              <a:defRPr>
                <a:latin typeface="EYInterstate Light" panose="02000506000000020004" pitchFamily="2" charset="0"/>
              </a:defRPr>
            </a:lvl1pPr>
          </a:lstStyle>
          <a:p>
            <a:r>
              <a:rPr lang="en-US" noProof="0" dirty="0"/>
              <a:t>Click to edit Master title style</a:t>
            </a:r>
            <a:endParaRPr lang="nl-NL" noProof="0" dirty="0"/>
          </a:p>
        </p:txBody>
      </p:sp>
      <p:cxnSp>
        <p:nvCxnSpPr>
          <p:cNvPr id="3" name="Straight Connector 2"/>
          <p:cNvCxnSpPr/>
          <p:nvPr userDrawn="1"/>
        </p:nvCxnSpPr>
        <p:spPr>
          <a:xfrm flipV="1">
            <a:off x="866777" y="1343025"/>
            <a:ext cx="9107486" cy="19050"/>
          </a:xfrm>
          <a:prstGeom prst="line">
            <a:avLst/>
          </a:prstGeom>
          <a:ln w="12700">
            <a:tailEnd type="none"/>
          </a:ln>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bwMode="gray">
          <a:xfrm>
            <a:off x="9610792" y="7056093"/>
            <a:ext cx="488951" cy="158065"/>
          </a:xfrm>
          <a:prstGeom prst="rect">
            <a:avLst/>
          </a:prstGeom>
        </p:spPr>
        <p:txBody>
          <a:bodyPr vert="horz" lIns="0" tIns="0" rIns="0" bIns="0" rtlCol="0" anchor="ctr"/>
          <a:lstStyle>
            <a:lvl1pPr algn="r" defTabSz="997972">
              <a:defRPr sz="662">
                <a:solidFill>
                  <a:schemeClr val="tx1">
                    <a:tint val="75000"/>
                  </a:schemeClr>
                </a:solidFill>
              </a:defRPr>
            </a:lvl1pPr>
          </a:lstStyle>
          <a:p>
            <a:fld id="{F9A56513-F998-4254-9CEB-F507EE6F3742}" type="slidenum">
              <a:rPr lang="en-GB" smtClean="0">
                <a:solidFill>
                  <a:prstClr val="black">
                    <a:tint val="75000"/>
                  </a:prstClr>
                </a:solidFill>
              </a:rPr>
              <a:pPr/>
              <a:t>‹#›</a:t>
            </a:fld>
            <a:endParaRPr lang="en-GB" dirty="0">
              <a:solidFill>
                <a:prstClr val="black">
                  <a:tint val="75000"/>
                </a:prstClr>
              </a:solidFill>
            </a:endParaRPr>
          </a:p>
        </p:txBody>
      </p:sp>
      <p:sp>
        <p:nvSpPr>
          <p:cNvPr id="9" name="Slide Number Placeholder 5"/>
          <p:cNvSpPr txBox="1">
            <a:spLocks/>
          </p:cNvSpPr>
          <p:nvPr userDrawn="1"/>
        </p:nvSpPr>
        <p:spPr bwMode="auto">
          <a:xfrm>
            <a:off x="2259353" y="7078182"/>
            <a:ext cx="774157" cy="2187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1100" kern="1200">
                <a:solidFill>
                  <a:srgbClr val="00000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1008126"/>
            <a:r>
              <a:rPr lang="en-US" sz="1213"/>
              <a:t>Pagina </a:t>
            </a:r>
            <a:fld id="{4DC38BC4-9767-4070-BA9D-8C0F4A3DA6C8}" type="slidenum">
              <a:rPr lang="en-US" sz="1213" smtClean="0"/>
              <a:pPr defTabSz="1008126"/>
              <a:t>‹#›</a:t>
            </a:fld>
            <a:endParaRPr lang="en-US" sz="1213" dirty="0"/>
          </a:p>
        </p:txBody>
      </p:sp>
    </p:spTree>
    <p:extLst>
      <p:ext uri="{BB962C8B-B14F-4D97-AF65-F5344CB8AC3E}">
        <p14:creationId xmlns:p14="http://schemas.microsoft.com/office/powerpoint/2010/main" val="1165286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p:spTree>
      <p:nvGrpSpPr>
        <p:cNvPr id="1" name=""/>
        <p:cNvGrpSpPr/>
        <p:nvPr/>
      </p:nvGrpSpPr>
      <p:grpSpPr>
        <a:xfrm>
          <a:off x="0" y="0"/>
          <a:ext cx="0" cy="0"/>
          <a:chOff x="0" y="0"/>
          <a:chExt cx="0" cy="0"/>
        </a:xfrm>
      </p:grpSpPr>
      <p:sp>
        <p:nvSpPr>
          <p:cNvPr id="10" name="EY Panel small"/>
          <p:cNvSpPr>
            <a:spLocks noChangeAspect="1"/>
          </p:cNvSpPr>
          <p:nvPr userDrawn="1"/>
        </p:nvSpPr>
        <p:spPr>
          <a:xfrm>
            <a:off x="612059" y="647443"/>
            <a:ext cx="5408732" cy="315508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0 w 6755607"/>
              <a:gd name="connsiteY0" fmla="*/ 1158012 h 3360669"/>
              <a:gd name="connsiteX1" fmla="*/ 6755607 w 6755607"/>
              <a:gd name="connsiteY1" fmla="*/ 0 h 3360669"/>
              <a:gd name="connsiteX2" fmla="*/ 6755607 w 6755607"/>
              <a:gd name="connsiteY2" fmla="*/ 3360669 h 3360669"/>
              <a:gd name="connsiteX3" fmla="*/ 2382 w 6755607"/>
              <a:gd name="connsiteY3" fmla="*/ 3360669 h 3360669"/>
              <a:gd name="connsiteX4" fmla="*/ 0 w 6755607"/>
              <a:gd name="connsiteY4" fmla="*/ 1158012 h 3360669"/>
              <a:gd name="connsiteX0" fmla="*/ 0 w 6755607"/>
              <a:gd name="connsiteY0" fmla="*/ 1126207 h 3328864"/>
              <a:gd name="connsiteX1" fmla="*/ 6747219 w 6755607"/>
              <a:gd name="connsiteY1" fmla="*/ 0 h 3328864"/>
              <a:gd name="connsiteX2" fmla="*/ 6755607 w 6755607"/>
              <a:gd name="connsiteY2" fmla="*/ 3328864 h 3328864"/>
              <a:gd name="connsiteX3" fmla="*/ 2382 w 6755607"/>
              <a:gd name="connsiteY3" fmla="*/ 3328864 h 3328864"/>
              <a:gd name="connsiteX4" fmla="*/ 0 w 6755607"/>
              <a:gd name="connsiteY4" fmla="*/ 1126207 h 3328864"/>
              <a:gd name="connsiteX0" fmla="*/ 0 w 6755607"/>
              <a:gd name="connsiteY0" fmla="*/ 952430 h 3155087"/>
              <a:gd name="connsiteX1" fmla="*/ 6752387 w 6755607"/>
              <a:gd name="connsiteY1" fmla="*/ 0 h 3155087"/>
              <a:gd name="connsiteX2" fmla="*/ 6755607 w 6755607"/>
              <a:gd name="connsiteY2" fmla="*/ 3155087 h 3155087"/>
              <a:gd name="connsiteX3" fmla="*/ 2382 w 6755607"/>
              <a:gd name="connsiteY3" fmla="*/ 3155087 h 3155087"/>
              <a:gd name="connsiteX4" fmla="*/ 0 w 6755607"/>
              <a:gd name="connsiteY4" fmla="*/ 952430 h 315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155087">
                <a:moveTo>
                  <a:pt x="0" y="952430"/>
                </a:moveTo>
                <a:lnTo>
                  <a:pt x="6752387" y="0"/>
                </a:lnTo>
                <a:cubicBezTo>
                  <a:pt x="6753460" y="1051696"/>
                  <a:pt x="6754534" y="2103391"/>
                  <a:pt x="6755607" y="3155087"/>
                </a:cubicBezTo>
                <a:lnTo>
                  <a:pt x="2382" y="3155087"/>
                </a:lnTo>
                <a:lnTo>
                  <a:pt x="0" y="95243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2"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63"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38156115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2">
    <p:spTree>
      <p:nvGrpSpPr>
        <p:cNvPr id="1" name=""/>
        <p:cNvGrpSpPr/>
        <p:nvPr/>
      </p:nvGrpSpPr>
      <p:grpSpPr>
        <a:xfrm>
          <a:off x="0" y="0"/>
          <a:ext cx="0" cy="0"/>
          <a:chOff x="0" y="0"/>
          <a:chExt cx="0" cy="0"/>
        </a:xfrm>
      </p:grpSpPr>
      <p:sp>
        <p:nvSpPr>
          <p:cNvPr id="15" name="EY Panel large"/>
          <p:cNvSpPr>
            <a:spLocks noChangeAspect="1"/>
          </p:cNvSpPr>
          <p:nvPr userDrawn="1"/>
        </p:nvSpPr>
        <p:spPr bwMode="gray">
          <a:xfrm rot="10800000">
            <a:off x="612056" y="642025"/>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23" name="Cover Date Report landscape"/>
          <p:cNvSpPr>
            <a:spLocks noGrp="1"/>
          </p:cNvSpPr>
          <p:nvPr>
            <p:ph type="body" sz="quarter" idx="11" hasCustomPrompt="1"/>
          </p:nvPr>
        </p:nvSpPr>
        <p:spPr bwMode="gray">
          <a:xfrm>
            <a:off x="865495" y="3615908"/>
            <a:ext cx="4854504"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sp>
        <p:nvSpPr>
          <p:cNvPr id="33"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34"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2510444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p:spTree>
      <p:nvGrpSpPr>
        <p:cNvPr id="1" name=""/>
        <p:cNvGrpSpPr/>
        <p:nvPr/>
      </p:nvGrpSpPr>
      <p:grpSpPr>
        <a:xfrm>
          <a:off x="0" y="0"/>
          <a:ext cx="0" cy="0"/>
          <a:chOff x="0" y="0"/>
          <a:chExt cx="0" cy="0"/>
        </a:xfrm>
      </p:grpSpPr>
      <p:pic>
        <p:nvPicPr>
          <p:cNvPr id="57"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22" y="777241"/>
            <a:ext cx="6386513" cy="3215776"/>
          </a:xfrm>
          <a:prstGeom prst="rect">
            <a:avLst/>
          </a:prstGeom>
        </p:spPr>
      </p:pic>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3" name="Cover Title Report landscape"/>
          <p:cNvSpPr>
            <a:spLocks noGrp="1"/>
          </p:cNvSpPr>
          <p:nvPr>
            <p:ph type="title" hasCustomPrompt="1"/>
          </p:nvPr>
        </p:nvSpPr>
        <p:spPr bwMode="gray">
          <a:xfrm>
            <a:off x="999972" y="2228159"/>
            <a:ext cx="5654103" cy="849150"/>
          </a:xfrm>
        </p:spPr>
        <p:txBody>
          <a:bodyPr anchor="t" anchorCtr="0">
            <a:noAutofit/>
          </a:bodyPr>
          <a:lstStyle>
            <a:lvl1pPr>
              <a:lnSpc>
                <a:spcPts val="2800"/>
              </a:lnSpc>
              <a:spcAft>
                <a:spcPts val="0"/>
              </a:spcAft>
              <a:defRPr sz="2600" b="1" baseline="0">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64" name="Cover Subtitle Report landscape"/>
          <p:cNvSpPr>
            <a:spLocks noGrp="1"/>
          </p:cNvSpPr>
          <p:nvPr>
            <p:ph type="body" sz="quarter" idx="10" hasCustomPrompt="1"/>
          </p:nvPr>
        </p:nvSpPr>
        <p:spPr bwMode="gray">
          <a:xfrm>
            <a:off x="999972" y="3142783"/>
            <a:ext cx="5654103" cy="306000"/>
          </a:xfrm>
          <a:prstGeom prst="rect">
            <a:avLst/>
          </a:prstGeom>
        </p:spPr>
        <p:txBody>
          <a:bodyPr lIns="0" tIns="0" rIns="0" bIns="0">
            <a:noAutofit/>
          </a:bodyPr>
          <a:lstStyle>
            <a:lvl1pPr marL="0" indent="0">
              <a:lnSpc>
                <a:spcPts val="1800"/>
              </a:lnSpc>
              <a:spcBef>
                <a:spcPts val="0"/>
              </a:spcBef>
              <a:buNone/>
              <a:defRPr sz="1800" b="0" baseline="0">
                <a:solidFill>
                  <a:srgbClr val="333333"/>
                </a:solidFill>
                <a:latin typeface="EYInterstate" panose="02000503020000020004" pitchFamily="2" charset="0"/>
              </a:defRPr>
            </a:lvl1pPr>
          </a:lstStyle>
          <a:p>
            <a:pPr lvl="0"/>
            <a:r>
              <a:rPr lang="nl-NL" noProof="0" dirty="0"/>
              <a:t>Subtitle</a:t>
            </a:r>
          </a:p>
        </p:txBody>
      </p:sp>
      <p:pic>
        <p:nvPicPr>
          <p:cNvPr id="66"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1655704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2">
    <p:spTree>
      <p:nvGrpSpPr>
        <p:cNvPr id="1" name=""/>
        <p:cNvGrpSpPr/>
        <p:nvPr/>
      </p:nvGrpSpPr>
      <p:grpSpPr>
        <a:xfrm>
          <a:off x="0" y="0"/>
          <a:ext cx="0" cy="0"/>
          <a:chOff x="0" y="0"/>
          <a:chExt cx="0" cy="0"/>
        </a:xfrm>
      </p:grpSpPr>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pic>
        <p:nvPicPr>
          <p:cNvPr id="14"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177" y="638175"/>
            <a:ext cx="5413375" cy="4572000"/>
          </a:xfrm>
          <a:prstGeom prst="rect">
            <a:avLst/>
          </a:prstGeom>
        </p:spPr>
      </p:pic>
      <p:sp>
        <p:nvSpPr>
          <p:cNvPr id="21" name="Cover Title Report landscape"/>
          <p:cNvSpPr>
            <a:spLocks noGrp="1"/>
          </p:cNvSpPr>
          <p:nvPr>
            <p:ph type="title" hasCustomPrompt="1"/>
          </p:nvPr>
        </p:nvSpPr>
        <p:spPr bwMode="gray">
          <a:xfrm>
            <a:off x="997773" y="1932884"/>
            <a:ext cx="4554674"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22" name="Cover Subtitle Report landscape"/>
          <p:cNvSpPr>
            <a:spLocks noGrp="1"/>
          </p:cNvSpPr>
          <p:nvPr>
            <p:ph type="body" sz="quarter" idx="10" hasCustomPrompt="1"/>
          </p:nvPr>
        </p:nvSpPr>
        <p:spPr bwMode="gray">
          <a:xfrm>
            <a:off x="997773" y="2847508"/>
            <a:ext cx="4554674"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
        <p:nvSpPr>
          <p:cNvPr id="23" name="Cover Date Report landscape"/>
          <p:cNvSpPr>
            <a:spLocks noGrp="1"/>
          </p:cNvSpPr>
          <p:nvPr>
            <p:ph type="body" sz="quarter" idx="11" hasCustomPrompt="1"/>
          </p:nvPr>
        </p:nvSpPr>
        <p:spPr bwMode="gray">
          <a:xfrm>
            <a:off x="997773" y="3613036"/>
            <a:ext cx="4554569"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pic>
        <p:nvPicPr>
          <p:cNvPr id="111"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367093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_1">
    <p:bg bwMode="ltGray">
      <p:bgPr>
        <a:solidFill>
          <a:srgbClr val="F0F0F0"/>
        </a:solidFill>
        <a:effectLst/>
      </p:bgPr>
    </p:bg>
    <p:spTree>
      <p:nvGrpSpPr>
        <p:cNvPr id="1" name=""/>
        <p:cNvGrpSpPr/>
        <p:nvPr/>
      </p:nvGrpSpPr>
      <p:grpSpPr>
        <a:xfrm>
          <a:off x="0" y="0"/>
          <a:ext cx="0" cy="0"/>
          <a:chOff x="0" y="0"/>
          <a:chExt cx="0" cy="0"/>
        </a:xfrm>
      </p:grpSpPr>
      <p:sp>
        <p:nvSpPr>
          <p:cNvPr id="19" name="Freihandform 5"/>
          <p:cNvSpPr/>
          <p:nvPr userDrawn="1"/>
        </p:nvSpPr>
        <p:spPr bwMode="ltGray">
          <a:xfrm flipH="1">
            <a:off x="0" y="4013200"/>
            <a:ext cx="10694158" cy="354647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73944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83672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4158"/>
              <a:gd name="connsiteY0" fmla="*/ 727 h 3121752"/>
              <a:gd name="connsiteX1" fmla="*/ 10693198 w 10694158"/>
              <a:gd name="connsiteY1" fmla="*/ 0 h 3121752"/>
              <a:gd name="connsiteX2" fmla="*/ 10693400 w 10694158"/>
              <a:gd name="connsiteY2" fmla="*/ 3121752 h 3121752"/>
              <a:gd name="connsiteX3" fmla="*/ 0 w 10694158"/>
              <a:gd name="connsiteY3" fmla="*/ 3121752 h 3121752"/>
              <a:gd name="connsiteX4" fmla="*/ 0 w 10694158"/>
              <a:gd name="connsiteY4" fmla="*/ 727 h 31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158" h="3121752">
                <a:moveTo>
                  <a:pt x="0" y="727"/>
                </a:moveTo>
                <a:lnTo>
                  <a:pt x="10693198" y="0"/>
                </a:lnTo>
                <a:cubicBezTo>
                  <a:pt x="10696441" y="1038820"/>
                  <a:pt x="10690157" y="2082932"/>
                  <a:pt x="10693400" y="3121752"/>
                </a:cubicBezTo>
                <a:lnTo>
                  <a:pt x="0" y="3121752"/>
                </a:lnTo>
                <a:lnTo>
                  <a:pt x="0" y="727"/>
                </a:lnTo>
                <a:close/>
              </a:path>
            </a:pathLst>
          </a:custGeom>
          <a:solidFill>
            <a:srgbClr val="FFFF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latin typeface="EYInterstate Light"/>
            </a:endParaRPr>
          </a:p>
        </p:txBody>
      </p:sp>
      <p:sp>
        <p:nvSpPr>
          <p:cNvPr id="5" name="Freeform 4"/>
          <p:cNvSpPr/>
          <p:nvPr userDrawn="1"/>
        </p:nvSpPr>
        <p:spPr bwMode="ltGray">
          <a:xfrm>
            <a:off x="7165975" y="1727200"/>
            <a:ext cx="2806700" cy="4919663"/>
          </a:xfrm>
          <a:custGeom>
            <a:avLst/>
            <a:gdLst>
              <a:gd name="connsiteX0" fmla="*/ 0 w 3059112"/>
              <a:gd name="connsiteY0" fmla="*/ 0 h 2950812"/>
              <a:gd name="connsiteX1" fmla="*/ 3059112 w 3059112"/>
              <a:gd name="connsiteY1" fmla="*/ 0 h 2950812"/>
              <a:gd name="connsiteX2" fmla="*/ 3059112 w 3059112"/>
              <a:gd name="connsiteY2" fmla="*/ 2950812 h 2950812"/>
              <a:gd name="connsiteX3" fmla="*/ 0 w 3059112"/>
              <a:gd name="connsiteY3" fmla="*/ 2950812 h 2950812"/>
              <a:gd name="connsiteX4" fmla="*/ 0 w 3059112"/>
              <a:gd name="connsiteY4" fmla="*/ 0 h 2950812"/>
              <a:gd name="connsiteX0" fmla="*/ 0 w 3059112"/>
              <a:gd name="connsiteY0" fmla="*/ 0 h 2950812"/>
              <a:gd name="connsiteX1" fmla="*/ 3059112 w 3059112"/>
              <a:gd name="connsiteY1" fmla="*/ 0 h 2950812"/>
              <a:gd name="connsiteX2" fmla="*/ 3058477 w 3059112"/>
              <a:gd name="connsiteY2" fmla="*/ 2425349 h 2950812"/>
              <a:gd name="connsiteX3" fmla="*/ 0 w 3059112"/>
              <a:gd name="connsiteY3" fmla="*/ 2950812 h 2950812"/>
              <a:gd name="connsiteX4" fmla="*/ 0 w 3059112"/>
              <a:gd name="connsiteY4" fmla="*/ 0 h 2950812"/>
              <a:gd name="connsiteX0" fmla="*/ 11322 w 3070434"/>
              <a:gd name="connsiteY0" fmla="*/ 0 h 2823622"/>
              <a:gd name="connsiteX1" fmla="*/ 3070434 w 3070434"/>
              <a:gd name="connsiteY1" fmla="*/ 0 h 2823622"/>
              <a:gd name="connsiteX2" fmla="*/ 3069799 w 3070434"/>
              <a:gd name="connsiteY2" fmla="*/ 2425349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5631 w 3070434"/>
              <a:gd name="connsiteY2" fmla="*/ 2537967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633775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546908 h 2823622"/>
              <a:gd name="connsiteX3" fmla="*/ 0 w 3070434"/>
              <a:gd name="connsiteY3" fmla="*/ 2823622 h 2823622"/>
              <a:gd name="connsiteX4" fmla="*/ 11322 w 3070434"/>
              <a:gd name="connsiteY4" fmla="*/ 0 h 282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34" h="2823622">
                <a:moveTo>
                  <a:pt x="11322" y="0"/>
                </a:moveTo>
                <a:lnTo>
                  <a:pt x="3070434" y="0"/>
                </a:lnTo>
                <a:cubicBezTo>
                  <a:pt x="3070222" y="808450"/>
                  <a:pt x="3070011" y="1738458"/>
                  <a:pt x="3069799" y="2546908"/>
                </a:cubicBezTo>
                <a:lnTo>
                  <a:pt x="0" y="2823622"/>
                </a:lnTo>
                <a:lnTo>
                  <a:pt x="11322" y="0"/>
                </a:lnTo>
                <a:close/>
              </a:path>
            </a:pathLst>
          </a:custGeom>
          <a:solidFill>
            <a:srgbClr val="FFE600"/>
          </a:solidFill>
          <a:ln w="9525" cap="flat" cmpd="sng" algn="ctr">
            <a:noFill/>
            <a:prstDash val="solid"/>
          </a:ln>
          <a:effectLst/>
        </p:spPr>
        <p:txBody>
          <a:bodyPr lIns="108000" tIns="108000" rtlCol="0" anchor="t" anchorCtr="0"/>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endParaRPr kumimoji="0" lang="en-US" sz="1000" b="0" i="0" u="none" strike="noStrike" kern="1200" cap="none" spc="0" normalizeH="0" baseline="0" noProof="0" dirty="0">
              <a:ln>
                <a:noFill/>
              </a:ln>
              <a:solidFill>
                <a:srgbClr val="000000"/>
              </a:solidFill>
              <a:effectLst/>
              <a:uLnTx/>
              <a:uFillTx/>
              <a:latin typeface="EYInterstate Light"/>
            </a:endParaRPr>
          </a:p>
        </p:txBody>
      </p:sp>
      <p:sp>
        <p:nvSpPr>
          <p:cNvPr id="6" name="Text Placeholder 13"/>
          <p:cNvSpPr>
            <a:spLocks noGrp="1"/>
          </p:cNvSpPr>
          <p:nvPr>
            <p:ph type="body" sz="quarter" idx="12" hasCustomPrompt="1"/>
          </p:nvPr>
        </p:nvSpPr>
        <p:spPr bwMode="gray">
          <a:xfrm>
            <a:off x="7165975" y="2175440"/>
            <a:ext cx="2806700" cy="554038"/>
          </a:xfrm>
        </p:spPr>
        <p:txBody>
          <a:bodyPr lIns="180000" tIns="72000" rIns="108000" bIns="0"/>
          <a:lstStyle>
            <a:lvl1pPr>
              <a:defRPr sz="2000" b="1">
                <a:solidFill>
                  <a:srgbClr val="333333"/>
                </a:solidFill>
                <a:latin typeface="EYInterstate" panose="02000503020000020004" pitchFamily="2" charset="0"/>
              </a:defRPr>
            </a:lvl1pPr>
          </a:lstStyle>
          <a:p>
            <a:pPr lvl="0"/>
            <a:r>
              <a:rPr lang="nl-NL" dirty="0"/>
              <a:t>Contents</a:t>
            </a:r>
          </a:p>
        </p:txBody>
      </p:sp>
      <p:sp>
        <p:nvSpPr>
          <p:cNvPr id="7" name="Text Placeholder 16"/>
          <p:cNvSpPr>
            <a:spLocks noGrp="1"/>
          </p:cNvSpPr>
          <p:nvPr>
            <p:ph type="body" sz="quarter" idx="13" hasCustomPrompt="1"/>
          </p:nvPr>
        </p:nvSpPr>
        <p:spPr bwMode="gray">
          <a:xfrm>
            <a:off x="7165975" y="2729478"/>
            <a:ext cx="2806700" cy="884858"/>
          </a:xfrm>
        </p:spPr>
        <p:txBody>
          <a:bodyPr lIns="180000" tIns="0" rIns="108000" bIns="0">
            <a:spAutoFit/>
          </a:bodyPr>
          <a:lstStyle>
            <a:lvl1pPr marL="0" indent="0">
              <a:lnSpc>
                <a:spcPct val="100000"/>
              </a:lnSpc>
              <a:spcAft>
                <a:spcPts val="300"/>
              </a:spcAft>
              <a:tabLst>
                <a:tab pos="2509838" algn="r"/>
              </a:tabLst>
              <a:defRPr b="1" i="0" baseline="0">
                <a:solidFill>
                  <a:srgbClr val="333333"/>
                </a:solidFill>
                <a:latin typeface="EYInterstate Light"/>
              </a:defRPr>
            </a:lvl1pPr>
            <a:lvl2pPr marL="180000" indent="-180000" algn="l">
              <a:lnSpc>
                <a:spcPts val="1300"/>
              </a:lnSpc>
              <a:spcBef>
                <a:spcPts val="0"/>
              </a:spcBef>
              <a:spcAft>
                <a:spcPts val="0"/>
              </a:spcAft>
              <a:buClr>
                <a:srgbClr val="808080"/>
              </a:buClr>
              <a:buSzPct val="70000"/>
              <a:buFont typeface="Arial"/>
              <a:buChar char="►"/>
              <a:defRPr sz="1000" b="0" i="0">
                <a:solidFill>
                  <a:srgbClr val="000000"/>
                </a:solidFill>
                <a:latin typeface="EYInterstate Light"/>
              </a:defRPr>
            </a:lvl2pPr>
            <a:lvl3pPr>
              <a:buClr>
                <a:srgbClr val="808080"/>
              </a:buClr>
              <a:defRPr/>
            </a:lvl3pPr>
            <a:lvl4pPr>
              <a:buClr>
                <a:srgbClr val="808080"/>
              </a:buClr>
              <a:defRPr/>
            </a:lvl4pPr>
          </a:lstStyle>
          <a:p>
            <a:pPr lvl="0"/>
            <a:r>
              <a:rPr lang="en-US" dirty="0"/>
              <a:t>Title (tab once to add page number)	</a:t>
            </a:r>
          </a:p>
          <a:p>
            <a:pPr lvl="0"/>
            <a:r>
              <a:rPr lang="en-US" dirty="0"/>
              <a:t>Title	</a:t>
            </a:r>
          </a:p>
          <a:p>
            <a:pPr lvl="0"/>
            <a:r>
              <a:rPr lang="en-US" dirty="0"/>
              <a:t>Title	</a:t>
            </a:r>
          </a:p>
          <a:p>
            <a:pPr lvl="0"/>
            <a:r>
              <a:rPr lang="en-US" dirty="0"/>
              <a:t>		</a:t>
            </a:r>
          </a:p>
        </p:txBody>
      </p:sp>
      <p:sp>
        <p:nvSpPr>
          <p:cNvPr id="13"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etter first page two column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
        <p:nvSpPr>
          <p:cNvPr id="29" name="DisclaimerLetter"/>
          <p:cNvSpPr/>
          <p:nvPr userDrawn="1"/>
        </p:nvSpPr>
        <p:spPr>
          <a:xfrm>
            <a:off x="868870" y="6793230"/>
            <a:ext cx="9108000" cy="5238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defTabSz="995690">
              <a:lnSpc>
                <a:spcPts val="650"/>
              </a:lnSpc>
              <a:defRPr/>
            </a:pPr>
            <a:r>
              <a:rPr lang="nl-NL" sz="550" kern="600" dirty="0">
                <a:solidFill>
                  <a:srgbClr val="000000"/>
                </a:solidFill>
                <a:ea typeface="Times New Roman"/>
                <a:cs typeface="MS Sans Serif"/>
              </a:rPr>
              <a:t>Disclaimer</a:t>
            </a:r>
          </a:p>
        </p:txBody>
      </p:sp>
      <p:sp>
        <p:nvSpPr>
          <p:cNvPr id="36" name="Text Placeholder 35"/>
          <p:cNvSpPr>
            <a:spLocks noGrp="1"/>
          </p:cNvSpPr>
          <p:nvPr>
            <p:ph type="body" sz="quarter" idx="20"/>
          </p:nvPr>
        </p:nvSpPr>
        <p:spPr>
          <a:xfrm>
            <a:off x="864000" y="3878943"/>
            <a:ext cx="9108000" cy="2770256"/>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 name="Text Placeholder 8"/>
          <p:cNvSpPr>
            <a:spLocks noGrp="1"/>
          </p:cNvSpPr>
          <p:nvPr>
            <p:ph type="body" sz="quarter" idx="22" hasCustomPrompt="1"/>
          </p:nvPr>
        </p:nvSpPr>
        <p:spPr>
          <a:xfrm>
            <a:off x="862362" y="1728000"/>
            <a:ext cx="4374000" cy="835200"/>
          </a:xfrm>
        </p:spPr>
        <p:txBody>
          <a:bodyPr/>
          <a:lstStyle>
            <a:lvl1pPr marL="0" marR="0" indent="0" algn="l" defTabSz="1043056" rtl="0" eaLnBrk="1" fontAlgn="auto" latinLnBrk="0" hangingPunct="1">
              <a:lnSpc>
                <a:spcPts val="1300"/>
              </a:lnSpc>
              <a:spcBef>
                <a:spcPts val="0"/>
              </a:spcBef>
              <a:spcAft>
                <a:spcPts val="0"/>
              </a:spcAft>
              <a:buClr>
                <a:schemeClr val="accent2"/>
              </a:buClr>
              <a:buSzPct val="70000"/>
              <a:buFont typeface="Arial" pitchFamily="34" charset="0"/>
              <a:buNone/>
              <a:tabLst>
                <a:tab pos="457200" algn="l"/>
              </a:tabLst>
              <a:defRPr sz="1000" b="0" baseline="0">
                <a:latin typeface="EYInterstate Light"/>
              </a:defRPr>
            </a:lvl1pPr>
          </a:lstStyle>
          <a:p>
            <a:pPr lvl="0"/>
            <a:r>
              <a:rPr lang="nl-NL" noProof="0" dirty="0" err="1"/>
              <a:t>Address</a:t>
            </a:r>
            <a:endParaRPr lang="nl-NL" noProof="0" dirty="0"/>
          </a:p>
          <a:p>
            <a:pPr lvl="0"/>
            <a:endParaRPr lang="nl-NL" noProof="0" dirty="0"/>
          </a:p>
        </p:txBody>
      </p:sp>
      <p:sp>
        <p:nvSpPr>
          <p:cNvPr id="11" name="Text Placeholder 10"/>
          <p:cNvSpPr>
            <a:spLocks noGrp="1"/>
          </p:cNvSpPr>
          <p:nvPr>
            <p:ph type="body" sz="quarter" idx="23" hasCustomPrompt="1"/>
          </p:nvPr>
        </p:nvSpPr>
        <p:spPr>
          <a:xfrm>
            <a:off x="864000" y="2719247"/>
            <a:ext cx="4374000" cy="252000"/>
          </a:xfrm>
        </p:spPr>
        <p:txBody>
          <a:bodyPr/>
          <a:lstStyle>
            <a:lvl1pPr>
              <a:defRPr>
                <a:latin typeface="EYInterstate Light"/>
              </a:defRPr>
            </a:lvl1pPr>
          </a:lstStyle>
          <a:p>
            <a:pPr lvl="0"/>
            <a:r>
              <a:rPr lang="nl-NL" noProof="0" dirty="0" err="1"/>
              <a:t>Place</a:t>
            </a:r>
            <a:r>
              <a:rPr lang="nl-NL" noProof="0" dirty="0"/>
              <a:t>, date</a:t>
            </a:r>
          </a:p>
        </p:txBody>
      </p:sp>
      <p:sp>
        <p:nvSpPr>
          <p:cNvPr id="13" name="Text Placeholder 12"/>
          <p:cNvSpPr>
            <a:spLocks noGrp="1"/>
          </p:cNvSpPr>
          <p:nvPr>
            <p:ph type="body" sz="quarter" idx="24" hasCustomPrompt="1"/>
          </p:nvPr>
        </p:nvSpPr>
        <p:spPr>
          <a:xfrm>
            <a:off x="864000" y="3048923"/>
            <a:ext cx="9111600" cy="252000"/>
          </a:xfrm>
        </p:spPr>
        <p:txBody>
          <a:bodyPr/>
          <a:lstStyle>
            <a:lvl1pPr>
              <a:defRPr sz="1300" b="1">
                <a:solidFill>
                  <a:srgbClr val="808080"/>
                </a:solidFill>
                <a:latin typeface="EYInterstate" panose="02000503020000020004" pitchFamily="2" charset="0"/>
              </a:defRPr>
            </a:lvl1pPr>
          </a:lstStyle>
          <a:p>
            <a:pPr lvl="0"/>
            <a:r>
              <a:rPr lang="nl-NL" noProof="0" dirty="0"/>
              <a:t>Subject</a:t>
            </a:r>
          </a:p>
        </p:txBody>
      </p:sp>
      <p:sp>
        <p:nvSpPr>
          <p:cNvPr id="17" name="Content Placeholder 16"/>
          <p:cNvSpPr>
            <a:spLocks noGrp="1"/>
          </p:cNvSpPr>
          <p:nvPr>
            <p:ph sz="quarter" idx="25" hasCustomPrompt="1"/>
          </p:nvPr>
        </p:nvSpPr>
        <p:spPr>
          <a:xfrm>
            <a:off x="865188" y="3543705"/>
            <a:ext cx="4374000" cy="252000"/>
          </a:xfrm>
        </p:spPr>
        <p:txBody>
          <a:bodyPr/>
          <a:lstStyle>
            <a:lvl1pPr>
              <a:defRPr>
                <a:latin typeface="EYInterstate Light"/>
              </a:defRPr>
            </a:lvl1pPr>
          </a:lstStyle>
          <a:p>
            <a:pPr lvl="0"/>
            <a:r>
              <a:rPr lang="nl-NL" noProof="0" dirty="0" err="1"/>
              <a:t>Dear</a:t>
            </a:r>
            <a:r>
              <a:rPr lang="nl-NL" noProof="0" dirty="0"/>
              <a:t>,</a:t>
            </a:r>
          </a:p>
        </p:txBody>
      </p:sp>
      <p:sp>
        <p:nvSpPr>
          <p:cNvPr id="20" name="Text Placeholder 19"/>
          <p:cNvSpPr>
            <a:spLocks noGrp="1"/>
          </p:cNvSpPr>
          <p:nvPr>
            <p:ph type="body" idx="26" hasCustomPrompt="1"/>
          </p:nvPr>
        </p:nvSpPr>
        <p:spPr>
          <a:xfrm>
            <a:off x="8198470" y="2719247"/>
            <a:ext cx="1778400" cy="252000"/>
          </a:xfrm>
        </p:spPr>
        <p:txBody>
          <a:bodyPr/>
          <a:lstStyle>
            <a:lvl1pPr algn="r">
              <a:defRPr baseline="0">
                <a:latin typeface="EYInterstate Light"/>
              </a:defRPr>
            </a:lvl1pPr>
          </a:lstStyle>
          <a:p>
            <a:pPr lvl="0"/>
            <a:r>
              <a:rPr lang="nl-NL" noProof="0" dirty="0" err="1"/>
              <a:t>Our</a:t>
            </a:r>
            <a:r>
              <a:rPr lang="nl-NL" noProof="0" dirty="0"/>
              <a:t> </a:t>
            </a:r>
            <a:r>
              <a:rPr lang="nl-NL" noProof="0" dirty="0" err="1"/>
              <a:t>reference</a:t>
            </a:r>
            <a:endParaRPr lang="nl-NL" noProof="0" dirty="0"/>
          </a:p>
        </p:txBody>
      </p:sp>
      <p:sp>
        <p:nvSpPr>
          <p:cNvPr id="50" name="FirmNameBox1"/>
          <p:cNvSpPr/>
          <p:nvPr userDrawn="1"/>
        </p:nvSpPr>
        <p:spPr>
          <a:xfrm>
            <a:off x="2124000" y="612000"/>
            <a:ext cx="4824000" cy="572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spcCol="36000" rtlCol="0" anchor="t" anchorCtr="0"/>
          <a:lstStyle/>
          <a:p>
            <a:pPr defTabSz="995690">
              <a:lnSpc>
                <a:spcPts val="850"/>
              </a:lnSpc>
              <a:defRPr/>
            </a:pPr>
            <a:r>
              <a:rPr lang="nl-NL" sz="750" kern="600" dirty="0">
                <a:solidFill>
                  <a:srgbClr val="000000"/>
                </a:solidFill>
                <a:ea typeface="Times New Roman"/>
                <a:cs typeface="MS Sans Serif"/>
              </a:rPr>
              <a:t>HVG office details</a:t>
            </a:r>
          </a:p>
        </p:txBody>
      </p:sp>
      <p:sp>
        <p:nvSpPr>
          <p:cNvPr id="14" name="Text Placeholder 19"/>
          <p:cNvSpPr>
            <a:spLocks noGrp="1"/>
          </p:cNvSpPr>
          <p:nvPr>
            <p:ph type="body" idx="27" hasCustomPrompt="1"/>
          </p:nvPr>
        </p:nvSpPr>
        <p:spPr>
          <a:xfrm>
            <a:off x="8197200" y="2389571"/>
            <a:ext cx="1778400" cy="252000"/>
          </a:xfrm>
        </p:spPr>
        <p:txBody>
          <a:bodyPr/>
          <a:lstStyle>
            <a:lvl1pPr algn="r">
              <a:defRPr baseline="0">
                <a:latin typeface="EYInterstate Light"/>
              </a:defRPr>
            </a:lvl1pPr>
          </a:lstStyle>
          <a:p>
            <a:pPr lvl="0"/>
            <a:r>
              <a:rPr lang="nl-NL" noProof="0" dirty="0" err="1"/>
              <a:t>Your</a:t>
            </a:r>
            <a:r>
              <a:rPr lang="nl-NL" noProof="0" dirty="0"/>
              <a:t> </a:t>
            </a:r>
            <a:r>
              <a:rPr lang="nl-NL" noProof="0" dirty="0" err="1"/>
              <a:t>reference</a:t>
            </a:r>
            <a:endParaRPr lang="nl-NL" noProof="0" dirty="0"/>
          </a:p>
        </p:txBody>
      </p:sp>
    </p:spTree>
    <p:extLst>
      <p:ext uri="{BB962C8B-B14F-4D97-AF65-F5344CB8AC3E}">
        <p14:creationId xmlns:p14="http://schemas.microsoft.com/office/powerpoint/2010/main" val="29929277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etter second page two columns">
    <p:spTree>
      <p:nvGrpSpPr>
        <p:cNvPr id="1" name=""/>
        <p:cNvGrpSpPr/>
        <p:nvPr/>
      </p:nvGrpSpPr>
      <p:grpSpPr>
        <a:xfrm>
          <a:off x="0" y="0"/>
          <a:ext cx="0" cy="0"/>
          <a:chOff x="0" y="0"/>
          <a:chExt cx="0" cy="0"/>
        </a:xfrm>
      </p:grpSpPr>
      <p:sp>
        <p:nvSpPr>
          <p:cNvPr id="36" name="Text Placeholder 35"/>
          <p:cNvSpPr>
            <a:spLocks noGrp="1"/>
          </p:cNvSpPr>
          <p:nvPr>
            <p:ph type="body" sz="quarter" idx="20"/>
          </p:nvPr>
        </p:nvSpPr>
        <p:spPr>
          <a:xfrm>
            <a:off x="864000" y="1725492"/>
            <a:ext cx="9108000" cy="4921200"/>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Tree>
    <p:extLst>
      <p:ext uri="{BB962C8B-B14F-4D97-AF65-F5344CB8AC3E}">
        <p14:creationId xmlns:p14="http://schemas.microsoft.com/office/powerpoint/2010/main" val="2239065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1">
    <p:bg bwMode="ltGray">
      <p:bgPr>
        <a:solidFill>
          <a:srgbClr val="F0F0F0"/>
        </a:solidFill>
        <a:effectLst/>
      </p:bgPr>
    </p:bg>
    <p:spTree>
      <p:nvGrpSpPr>
        <p:cNvPr id="1" name=""/>
        <p:cNvGrpSpPr/>
        <p:nvPr/>
      </p:nvGrpSpPr>
      <p:grpSpPr>
        <a:xfrm>
          <a:off x="0" y="0"/>
          <a:ext cx="0" cy="0"/>
          <a:chOff x="0" y="0"/>
          <a:chExt cx="0" cy="0"/>
        </a:xfrm>
      </p:grpSpPr>
      <p:sp>
        <p:nvSpPr>
          <p:cNvPr id="19" name="Freihandform 5"/>
          <p:cNvSpPr/>
          <p:nvPr userDrawn="1"/>
        </p:nvSpPr>
        <p:spPr bwMode="ltGray">
          <a:xfrm flipH="1">
            <a:off x="0" y="4013200"/>
            <a:ext cx="10694158" cy="354647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73944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83672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4158"/>
              <a:gd name="connsiteY0" fmla="*/ 727 h 3121752"/>
              <a:gd name="connsiteX1" fmla="*/ 10693198 w 10694158"/>
              <a:gd name="connsiteY1" fmla="*/ 0 h 3121752"/>
              <a:gd name="connsiteX2" fmla="*/ 10693400 w 10694158"/>
              <a:gd name="connsiteY2" fmla="*/ 3121752 h 3121752"/>
              <a:gd name="connsiteX3" fmla="*/ 0 w 10694158"/>
              <a:gd name="connsiteY3" fmla="*/ 3121752 h 3121752"/>
              <a:gd name="connsiteX4" fmla="*/ 0 w 10694158"/>
              <a:gd name="connsiteY4" fmla="*/ 727 h 31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158" h="3121752">
                <a:moveTo>
                  <a:pt x="0" y="727"/>
                </a:moveTo>
                <a:lnTo>
                  <a:pt x="10693198" y="0"/>
                </a:lnTo>
                <a:cubicBezTo>
                  <a:pt x="10696441" y="1038820"/>
                  <a:pt x="10690157" y="2082932"/>
                  <a:pt x="10693400" y="3121752"/>
                </a:cubicBezTo>
                <a:lnTo>
                  <a:pt x="0" y="3121752"/>
                </a:lnTo>
                <a:lnTo>
                  <a:pt x="0" y="727"/>
                </a:lnTo>
                <a:close/>
              </a:path>
            </a:pathLst>
          </a:custGeom>
          <a:solidFill>
            <a:srgbClr val="FFFF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5" name="Freeform 4"/>
          <p:cNvSpPr/>
          <p:nvPr userDrawn="1"/>
        </p:nvSpPr>
        <p:spPr bwMode="ltGray">
          <a:xfrm>
            <a:off x="7165975" y="1727200"/>
            <a:ext cx="2806700" cy="4919663"/>
          </a:xfrm>
          <a:custGeom>
            <a:avLst/>
            <a:gdLst>
              <a:gd name="connsiteX0" fmla="*/ 0 w 3059112"/>
              <a:gd name="connsiteY0" fmla="*/ 0 h 2950812"/>
              <a:gd name="connsiteX1" fmla="*/ 3059112 w 3059112"/>
              <a:gd name="connsiteY1" fmla="*/ 0 h 2950812"/>
              <a:gd name="connsiteX2" fmla="*/ 3059112 w 3059112"/>
              <a:gd name="connsiteY2" fmla="*/ 2950812 h 2950812"/>
              <a:gd name="connsiteX3" fmla="*/ 0 w 3059112"/>
              <a:gd name="connsiteY3" fmla="*/ 2950812 h 2950812"/>
              <a:gd name="connsiteX4" fmla="*/ 0 w 3059112"/>
              <a:gd name="connsiteY4" fmla="*/ 0 h 2950812"/>
              <a:gd name="connsiteX0" fmla="*/ 0 w 3059112"/>
              <a:gd name="connsiteY0" fmla="*/ 0 h 2950812"/>
              <a:gd name="connsiteX1" fmla="*/ 3059112 w 3059112"/>
              <a:gd name="connsiteY1" fmla="*/ 0 h 2950812"/>
              <a:gd name="connsiteX2" fmla="*/ 3058477 w 3059112"/>
              <a:gd name="connsiteY2" fmla="*/ 2425349 h 2950812"/>
              <a:gd name="connsiteX3" fmla="*/ 0 w 3059112"/>
              <a:gd name="connsiteY3" fmla="*/ 2950812 h 2950812"/>
              <a:gd name="connsiteX4" fmla="*/ 0 w 3059112"/>
              <a:gd name="connsiteY4" fmla="*/ 0 h 2950812"/>
              <a:gd name="connsiteX0" fmla="*/ 11322 w 3070434"/>
              <a:gd name="connsiteY0" fmla="*/ 0 h 2823622"/>
              <a:gd name="connsiteX1" fmla="*/ 3070434 w 3070434"/>
              <a:gd name="connsiteY1" fmla="*/ 0 h 2823622"/>
              <a:gd name="connsiteX2" fmla="*/ 3069799 w 3070434"/>
              <a:gd name="connsiteY2" fmla="*/ 2425349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5631 w 3070434"/>
              <a:gd name="connsiteY2" fmla="*/ 2537967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633775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546908 h 2823622"/>
              <a:gd name="connsiteX3" fmla="*/ 0 w 3070434"/>
              <a:gd name="connsiteY3" fmla="*/ 2823622 h 2823622"/>
              <a:gd name="connsiteX4" fmla="*/ 11322 w 3070434"/>
              <a:gd name="connsiteY4" fmla="*/ 0 h 282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34" h="2823622">
                <a:moveTo>
                  <a:pt x="11322" y="0"/>
                </a:moveTo>
                <a:lnTo>
                  <a:pt x="3070434" y="0"/>
                </a:lnTo>
                <a:cubicBezTo>
                  <a:pt x="3070222" y="808450"/>
                  <a:pt x="3070011" y="1738458"/>
                  <a:pt x="3069799" y="2546908"/>
                </a:cubicBezTo>
                <a:lnTo>
                  <a:pt x="0" y="2823622"/>
                </a:lnTo>
                <a:lnTo>
                  <a:pt x="11322" y="0"/>
                </a:lnTo>
                <a:close/>
              </a:path>
            </a:pathLst>
          </a:custGeom>
          <a:solidFill>
            <a:srgbClr val="FFE600"/>
          </a:solidFill>
          <a:ln w="9525" cap="flat" cmpd="sng" algn="ctr">
            <a:noFill/>
            <a:prstDash val="solid"/>
          </a:ln>
          <a:effectLst/>
        </p:spPr>
        <p:txBody>
          <a:bodyPr lIns="108000" tIns="108000" rtlCol="0" anchor="t" anchorCtr="0"/>
          <a:lstStyle/>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p:txBody>
      </p:sp>
      <p:sp>
        <p:nvSpPr>
          <p:cNvPr id="6" name="Text Placeholder 13"/>
          <p:cNvSpPr>
            <a:spLocks noGrp="1"/>
          </p:cNvSpPr>
          <p:nvPr>
            <p:ph type="body" sz="quarter" idx="12" hasCustomPrompt="1"/>
          </p:nvPr>
        </p:nvSpPr>
        <p:spPr bwMode="gray">
          <a:xfrm>
            <a:off x="7165975" y="2175440"/>
            <a:ext cx="2806700" cy="554038"/>
          </a:xfrm>
        </p:spPr>
        <p:txBody>
          <a:bodyPr lIns="180000" tIns="72000" rIns="108000" bIns="0"/>
          <a:lstStyle>
            <a:lvl1pPr>
              <a:defRPr sz="2000" b="1">
                <a:solidFill>
                  <a:srgbClr val="333333"/>
                </a:solidFill>
                <a:latin typeface="EYInterstate" panose="02000503020000020004" pitchFamily="2" charset="0"/>
              </a:defRPr>
            </a:lvl1pPr>
          </a:lstStyle>
          <a:p>
            <a:pPr lvl="0"/>
            <a:r>
              <a:rPr lang="nl-NL" dirty="0"/>
              <a:t>Contents</a:t>
            </a:r>
          </a:p>
        </p:txBody>
      </p:sp>
      <p:sp>
        <p:nvSpPr>
          <p:cNvPr id="7" name="Text Placeholder 16"/>
          <p:cNvSpPr>
            <a:spLocks noGrp="1"/>
          </p:cNvSpPr>
          <p:nvPr>
            <p:ph type="body" sz="quarter" idx="13" hasCustomPrompt="1"/>
          </p:nvPr>
        </p:nvSpPr>
        <p:spPr bwMode="gray">
          <a:xfrm>
            <a:off x="7165975" y="2729478"/>
            <a:ext cx="2806700" cy="884858"/>
          </a:xfrm>
        </p:spPr>
        <p:txBody>
          <a:bodyPr lIns="180000" tIns="0" rIns="108000" bIns="0">
            <a:spAutoFit/>
          </a:bodyPr>
          <a:lstStyle>
            <a:lvl1pPr marL="0" indent="0">
              <a:lnSpc>
                <a:spcPct val="100000"/>
              </a:lnSpc>
              <a:spcAft>
                <a:spcPts val="300"/>
              </a:spcAft>
              <a:tabLst>
                <a:tab pos="2509838" algn="r"/>
              </a:tabLst>
              <a:defRPr b="1" i="0" baseline="0">
                <a:solidFill>
                  <a:srgbClr val="333333"/>
                </a:solidFill>
                <a:latin typeface="EYInterstate Light"/>
              </a:defRPr>
            </a:lvl1pPr>
            <a:lvl2pPr marL="180000" indent="-180000" algn="l">
              <a:lnSpc>
                <a:spcPts val="1300"/>
              </a:lnSpc>
              <a:spcBef>
                <a:spcPts val="0"/>
              </a:spcBef>
              <a:spcAft>
                <a:spcPts val="0"/>
              </a:spcAft>
              <a:buClr>
                <a:srgbClr val="808080"/>
              </a:buClr>
              <a:buSzPct val="70000"/>
              <a:buFont typeface="Arial"/>
              <a:buChar char="►"/>
              <a:defRPr sz="1000" b="0" i="0">
                <a:solidFill>
                  <a:srgbClr val="000000"/>
                </a:solidFill>
                <a:latin typeface="EYInterstate Light"/>
              </a:defRPr>
            </a:lvl2pPr>
            <a:lvl3pPr>
              <a:buClr>
                <a:srgbClr val="808080"/>
              </a:buClr>
              <a:defRPr/>
            </a:lvl3pPr>
            <a:lvl4pPr>
              <a:buClr>
                <a:srgbClr val="808080"/>
              </a:buClr>
              <a:defRPr/>
            </a:lvl4pPr>
          </a:lstStyle>
          <a:p>
            <a:pPr lvl="0"/>
            <a:r>
              <a:rPr lang="en-US" dirty="0"/>
              <a:t>Title (tab once to add page number)	</a:t>
            </a:r>
          </a:p>
          <a:p>
            <a:pPr lvl="0"/>
            <a:r>
              <a:rPr lang="en-US" dirty="0"/>
              <a:t>Title	</a:t>
            </a:r>
          </a:p>
          <a:p>
            <a:pPr lvl="0"/>
            <a:r>
              <a:rPr lang="en-US" dirty="0"/>
              <a:t>Title	</a:t>
            </a:r>
          </a:p>
          <a:p>
            <a:pPr lvl="0"/>
            <a:r>
              <a:rPr lang="en-US" dirty="0"/>
              <a:t>		</a:t>
            </a:r>
          </a:p>
        </p:txBody>
      </p:sp>
      <p:sp>
        <p:nvSpPr>
          <p:cNvPr id="13"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1614469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2">
    <p:bg bwMode="ltGray">
      <p:bgPr>
        <a:solidFill>
          <a:srgbClr val="F0F0F0"/>
        </a:solidFill>
        <a:effectLst/>
      </p:bgPr>
    </p:bg>
    <p:spTree>
      <p:nvGrpSpPr>
        <p:cNvPr id="1" name=""/>
        <p:cNvGrpSpPr/>
        <p:nvPr/>
      </p:nvGrpSpPr>
      <p:grpSpPr>
        <a:xfrm>
          <a:off x="0" y="0"/>
          <a:ext cx="0" cy="0"/>
          <a:chOff x="0" y="0"/>
          <a:chExt cx="0" cy="0"/>
        </a:xfrm>
      </p:grpSpPr>
      <p:sp>
        <p:nvSpPr>
          <p:cNvPr id="7" name="Freeform 6"/>
          <p:cNvSpPr/>
          <p:nvPr userDrawn="1"/>
        </p:nvSpPr>
        <p:spPr bwMode="ltGray">
          <a:xfrm>
            <a:off x="-1" y="1758292"/>
            <a:ext cx="10694967" cy="5833134"/>
          </a:xfrm>
          <a:custGeom>
            <a:avLst/>
            <a:gdLst>
              <a:gd name="connsiteX0" fmla="*/ 0 w 10735294"/>
              <a:gd name="connsiteY0" fmla="*/ 1900052 h 5866410"/>
              <a:gd name="connsiteX1" fmla="*/ 10675917 w 10735294"/>
              <a:gd name="connsiteY1" fmla="*/ 0 h 5866410"/>
              <a:gd name="connsiteX2" fmla="*/ 10735294 w 10735294"/>
              <a:gd name="connsiteY2" fmla="*/ 5842659 h 5866410"/>
              <a:gd name="connsiteX3" fmla="*/ 11875 w 10735294"/>
              <a:gd name="connsiteY3" fmla="*/ 5866410 h 5866410"/>
              <a:gd name="connsiteX4" fmla="*/ 0 w 10735294"/>
              <a:gd name="connsiteY4" fmla="*/ 1900052 h 5866410"/>
              <a:gd name="connsiteX0" fmla="*/ 0 w 10735294"/>
              <a:gd name="connsiteY0" fmla="*/ 1890527 h 5856885"/>
              <a:gd name="connsiteX1" fmla="*/ 10694967 w 10735294"/>
              <a:gd name="connsiteY1" fmla="*/ 0 h 5856885"/>
              <a:gd name="connsiteX2" fmla="*/ 10735294 w 10735294"/>
              <a:gd name="connsiteY2" fmla="*/ 5833134 h 5856885"/>
              <a:gd name="connsiteX3" fmla="*/ 11875 w 10735294"/>
              <a:gd name="connsiteY3" fmla="*/ 5856885 h 5856885"/>
              <a:gd name="connsiteX4" fmla="*/ 0 w 10735294"/>
              <a:gd name="connsiteY4" fmla="*/ 1890527 h 5856885"/>
              <a:gd name="connsiteX0" fmla="*/ 0 w 10694967"/>
              <a:gd name="connsiteY0" fmla="*/ 1890527 h 5856885"/>
              <a:gd name="connsiteX1" fmla="*/ 10694967 w 10694967"/>
              <a:gd name="connsiteY1" fmla="*/ 0 h 5856885"/>
              <a:gd name="connsiteX2" fmla="*/ 10687669 w 10694967"/>
              <a:gd name="connsiteY2" fmla="*/ 5833134 h 5856885"/>
              <a:gd name="connsiteX3" fmla="*/ 11875 w 10694967"/>
              <a:gd name="connsiteY3" fmla="*/ 5856885 h 5856885"/>
              <a:gd name="connsiteX4" fmla="*/ 0 w 10694967"/>
              <a:gd name="connsiteY4" fmla="*/ 1890527 h 5856885"/>
              <a:gd name="connsiteX0" fmla="*/ 0 w 10694967"/>
              <a:gd name="connsiteY0" fmla="*/ 1890527 h 5833134"/>
              <a:gd name="connsiteX1" fmla="*/ 10694967 w 10694967"/>
              <a:gd name="connsiteY1" fmla="*/ 0 h 5833134"/>
              <a:gd name="connsiteX2" fmla="*/ 10687669 w 10694967"/>
              <a:gd name="connsiteY2" fmla="*/ 5833134 h 5833134"/>
              <a:gd name="connsiteX3" fmla="*/ 2350 w 10694967"/>
              <a:gd name="connsiteY3" fmla="*/ 5828310 h 5833134"/>
              <a:gd name="connsiteX4" fmla="*/ 0 w 10694967"/>
              <a:gd name="connsiteY4" fmla="*/ 1890527 h 583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967" h="5833134">
                <a:moveTo>
                  <a:pt x="0" y="1890527"/>
                </a:moveTo>
                <a:lnTo>
                  <a:pt x="10694967" y="0"/>
                </a:lnTo>
                <a:cubicBezTo>
                  <a:pt x="10692534" y="1944378"/>
                  <a:pt x="10690102" y="3888756"/>
                  <a:pt x="10687669" y="5833134"/>
                </a:cubicBezTo>
                <a:lnTo>
                  <a:pt x="2350" y="5828310"/>
                </a:lnTo>
                <a:cubicBezTo>
                  <a:pt x="-1608" y="4506191"/>
                  <a:pt x="3958" y="3212646"/>
                  <a:pt x="0" y="1890527"/>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38" name="Text Placeholder 37"/>
          <p:cNvSpPr>
            <a:spLocks noGrp="1"/>
          </p:cNvSpPr>
          <p:nvPr>
            <p:ph type="body" sz="quarter" idx="41" hasCustomPrompt="1"/>
          </p:nvPr>
        </p:nvSpPr>
        <p:spPr bwMode="gray">
          <a:xfrm>
            <a:off x="865188" y="4348164"/>
            <a:ext cx="2794000" cy="2298698"/>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09838" algn="l"/>
              </a:tabLst>
              <a:defRPr/>
            </a:lvl2pPr>
            <a:lvl3pPr>
              <a:tabLst>
                <a:tab pos="2509838" algn="l"/>
              </a:tabLst>
              <a:defRPr/>
            </a:lvl3pPr>
            <a:lvl4pPr>
              <a:tabLst>
                <a:tab pos="2509838" algn="l"/>
              </a:tabLst>
              <a:defRPr/>
            </a:lvl4pPr>
            <a:lvl5pPr>
              <a:tabLst>
                <a:tab pos="2509838"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0" name="Text Placeholder 39"/>
          <p:cNvSpPr>
            <a:spLocks noGrp="1"/>
          </p:cNvSpPr>
          <p:nvPr>
            <p:ph type="body" sz="quarter" idx="42" hasCustomPrompt="1"/>
          </p:nvPr>
        </p:nvSpPr>
        <p:spPr bwMode="gray">
          <a:xfrm>
            <a:off x="4017963" y="4348163"/>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3" name="Rectangle 4"/>
          <p:cNvSpPr>
            <a:spLocks noGrp="1" noChangeArrowheads="1"/>
          </p:cNvSpPr>
          <p:nvPr>
            <p:ph type="title" hasCustomPrompt="1"/>
          </p:nvPr>
        </p:nvSpPr>
        <p:spPr bwMode="gray">
          <a:xfrm>
            <a:off x="4017964" y="3469696"/>
            <a:ext cx="2798762"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8"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9" name="Text Placeholder 39"/>
          <p:cNvSpPr>
            <a:spLocks noGrp="1"/>
          </p:cNvSpPr>
          <p:nvPr>
            <p:ph type="body" sz="quarter" idx="43" hasCustomPrompt="1"/>
          </p:nvPr>
        </p:nvSpPr>
        <p:spPr bwMode="gray">
          <a:xfrm>
            <a:off x="7173913" y="4348164"/>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2794135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s_3">
    <p:bg bwMode="ltGray">
      <p:bgPr>
        <a:solidFill>
          <a:srgbClr val="F0F0F0"/>
        </a:solidFill>
        <a:effectLst/>
      </p:bgPr>
    </p:bg>
    <p:spTree>
      <p:nvGrpSpPr>
        <p:cNvPr id="1" name=""/>
        <p:cNvGrpSpPr/>
        <p:nvPr/>
      </p:nvGrpSpPr>
      <p:grpSpPr>
        <a:xfrm>
          <a:off x="0" y="0"/>
          <a:ext cx="0" cy="0"/>
          <a:chOff x="0" y="0"/>
          <a:chExt cx="0" cy="0"/>
        </a:xfrm>
      </p:grpSpPr>
      <p:sp>
        <p:nvSpPr>
          <p:cNvPr id="14" name="Freihandform 5"/>
          <p:cNvSpPr/>
          <p:nvPr userDrawn="1"/>
        </p:nvSpPr>
        <p:spPr bwMode="ltGray">
          <a:xfrm flipH="1">
            <a:off x="-511" y="3804659"/>
            <a:ext cx="10693912" cy="375660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8884609 w 10693400"/>
              <a:gd name="connsiteY2" fmla="*/ 3121025 h 3121025"/>
              <a:gd name="connsiteX3" fmla="*/ 0 w 10693400"/>
              <a:gd name="connsiteY3" fmla="*/ 3121025 h 3121025"/>
              <a:gd name="connsiteX4" fmla="*/ 0 w 10693400"/>
              <a:gd name="connsiteY4" fmla="*/ 0 h 3121025"/>
              <a:gd name="connsiteX0" fmla="*/ 0 w 8884609"/>
              <a:gd name="connsiteY0" fmla="*/ 0 h 3121025"/>
              <a:gd name="connsiteX1" fmla="*/ 8884609 w 8884609"/>
              <a:gd name="connsiteY1" fmla="*/ 1577967 h 3121025"/>
              <a:gd name="connsiteX2" fmla="*/ 8884609 w 8884609"/>
              <a:gd name="connsiteY2" fmla="*/ 3121025 h 3121025"/>
              <a:gd name="connsiteX3" fmla="*/ 0 w 8884609"/>
              <a:gd name="connsiteY3" fmla="*/ 3121025 h 3121025"/>
              <a:gd name="connsiteX4" fmla="*/ 0 w 8884609"/>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4609" h="3121025">
                <a:moveTo>
                  <a:pt x="0" y="0"/>
                </a:moveTo>
                <a:lnTo>
                  <a:pt x="8884609" y="1577967"/>
                </a:lnTo>
                <a:lnTo>
                  <a:pt x="8884609"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3" name="Rectangle 4"/>
          <p:cNvSpPr>
            <a:spLocks noGrp="1" noChangeArrowheads="1"/>
          </p:cNvSpPr>
          <p:nvPr>
            <p:ph type="title" hasCustomPrompt="1"/>
          </p:nvPr>
        </p:nvSpPr>
        <p:spPr bwMode="gray">
          <a:xfrm>
            <a:off x="865188" y="6311900"/>
            <a:ext cx="2798762" cy="334963"/>
          </a:xfrm>
          <a:noFill/>
          <a:ln/>
        </p:spPr>
        <p:txBody>
          <a:bodyPr anchor="b" anchorCtr="0"/>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4017963"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16" name="Text Placeholder 39"/>
          <p:cNvSpPr>
            <a:spLocks noGrp="1"/>
          </p:cNvSpPr>
          <p:nvPr>
            <p:ph type="body" sz="quarter" idx="43" hasCustomPrompt="1"/>
          </p:nvPr>
        </p:nvSpPr>
        <p:spPr bwMode="gray">
          <a:xfrm>
            <a:off x="7177088"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963998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s_1_Special">
    <p:bg bwMode="ltGray">
      <p:bgPr>
        <a:solidFill>
          <a:srgbClr val="F0F0F0"/>
        </a:solidFill>
        <a:effectLst/>
      </p:bgPr>
    </p:bg>
    <p:spTree>
      <p:nvGrpSpPr>
        <p:cNvPr id="1" name=""/>
        <p:cNvGrpSpPr/>
        <p:nvPr/>
      </p:nvGrpSpPr>
      <p:grpSpPr>
        <a:xfrm>
          <a:off x="0" y="0"/>
          <a:ext cx="0" cy="0"/>
          <a:chOff x="0" y="0"/>
          <a:chExt cx="0" cy="0"/>
        </a:xfrm>
      </p:grpSpPr>
      <p:sp>
        <p:nvSpPr>
          <p:cNvPr id="2" name="Rectangle 1"/>
          <p:cNvSpPr/>
          <p:nvPr userDrawn="1"/>
        </p:nvSpPr>
        <p:spPr bwMode="ltGray">
          <a:xfrm>
            <a:off x="-1" y="0"/>
            <a:ext cx="4017963" cy="75596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1588" algn="ctr">
              <a:lnSpc>
                <a:spcPts val="1300"/>
              </a:lnSpc>
              <a:buClr>
                <a:srgbClr val="FFE600"/>
              </a:buClr>
              <a:buSzPct val="70000"/>
            </a:pPr>
            <a:endParaRPr lang="nl-NL" sz="1000" dirty="0" err="1">
              <a:solidFill>
                <a:srgbClr val="000000"/>
              </a:solidFill>
            </a:endParaRPr>
          </a:p>
        </p:txBody>
      </p:sp>
      <p:sp>
        <p:nvSpPr>
          <p:cNvPr id="8" name="Text Placeholder 24"/>
          <p:cNvSpPr>
            <a:spLocks noGrp="1"/>
          </p:cNvSpPr>
          <p:nvPr>
            <p:ph type="body" sz="quarter" idx="14" hasCustomPrompt="1"/>
          </p:nvPr>
        </p:nvSpPr>
        <p:spPr>
          <a:xfrm>
            <a:off x="5600700" y="624630"/>
            <a:ext cx="4350087" cy="1156086"/>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43" name="Rectangle 4"/>
          <p:cNvSpPr>
            <a:spLocks noGrp="1" noChangeArrowheads="1"/>
          </p:cNvSpPr>
          <p:nvPr>
            <p:ph type="title" hasCustomPrompt="1"/>
          </p:nvPr>
        </p:nvSpPr>
        <p:spPr bwMode="gray">
          <a:xfrm>
            <a:off x="865188" y="608013"/>
            <a:ext cx="2794000"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855090" y="1727200"/>
            <a:ext cx="2798762" cy="4919662"/>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1785909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_1">
    <p:bg bwMode="ltGray">
      <p:bgPr>
        <a:solidFill>
          <a:srgbClr val="F0F0F0"/>
        </a:solidFill>
        <a:effectLst/>
      </p:bgPr>
    </p:bg>
    <p:spTree>
      <p:nvGrpSpPr>
        <p:cNvPr id="1" name=""/>
        <p:cNvGrpSpPr/>
        <p:nvPr/>
      </p:nvGrpSpPr>
      <p:grpSpPr>
        <a:xfrm>
          <a:off x="0" y="0"/>
          <a:ext cx="0" cy="0"/>
          <a:chOff x="0" y="0"/>
          <a:chExt cx="0" cy="0"/>
        </a:xfrm>
      </p:grpSpPr>
      <p:sp>
        <p:nvSpPr>
          <p:cNvPr id="12" name="Freihandform 5"/>
          <p:cNvSpPr/>
          <p:nvPr userDrawn="1"/>
        </p:nvSpPr>
        <p:spPr bwMode="ltGray">
          <a:xfrm flipH="1">
            <a:off x="0" y="4440238"/>
            <a:ext cx="10693400" cy="312102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400" h="3121025">
                <a:moveTo>
                  <a:pt x="0" y="0"/>
                </a:moveTo>
                <a:lnTo>
                  <a:pt x="10693400" y="1896767"/>
                </a:lnTo>
                <a:lnTo>
                  <a:pt x="10693400"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4" name="Text Placeholder 24"/>
          <p:cNvSpPr>
            <a:spLocks noGrp="1"/>
          </p:cNvSpPr>
          <p:nvPr>
            <p:ph type="body" sz="quarter" idx="10" hasCustomPrompt="1"/>
          </p:nvPr>
        </p:nvSpPr>
        <p:spPr bwMode="gray">
          <a:xfrm>
            <a:off x="5600700" y="5842738"/>
            <a:ext cx="4371975" cy="334963"/>
          </a:xfrm>
          <a:ln>
            <a:noFill/>
          </a:ln>
        </p:spPr>
        <p:txBody>
          <a:bodyPr lIns="0" tIns="0" anchor="t" anchorCtr="0"/>
          <a:lstStyle>
            <a:lvl1pPr algn="r">
              <a:lnSpc>
                <a:spcPct val="90000"/>
              </a:lnSpc>
              <a:defRPr sz="2200" b="1" baseline="0">
                <a:solidFill>
                  <a:srgbClr val="808080"/>
                </a:solidFill>
                <a:latin typeface="EYInterstate" panose="02000503020000020004" pitchFamily="2" charset="0"/>
              </a:defRPr>
            </a:lvl1pPr>
          </a:lstStyle>
          <a:p>
            <a:pPr lvl="0"/>
            <a:r>
              <a:rPr lang="en-US" dirty="0"/>
              <a:t>Title divider (insert picture above)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7310073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_2">
    <p:bg bwMode="ltGray">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5600700" y="3692648"/>
            <a:ext cx="5092700" cy="1155799"/>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dirty="0">
              <a:solidFill>
                <a:srgbClr val="000000"/>
              </a:solidFill>
            </a:endParaRPr>
          </a:p>
        </p:txBody>
      </p:sp>
      <p:sp>
        <p:nvSpPr>
          <p:cNvPr id="11" name="Text Placeholder 24"/>
          <p:cNvSpPr>
            <a:spLocks noGrp="1"/>
          </p:cNvSpPr>
          <p:nvPr>
            <p:ph type="body" sz="quarter" idx="10" hasCustomPrompt="1"/>
          </p:nvPr>
        </p:nvSpPr>
        <p:spPr bwMode="gray">
          <a:xfrm>
            <a:off x="6177064" y="4061840"/>
            <a:ext cx="3785884" cy="334963"/>
          </a:xfrm>
          <a:ln>
            <a:noFill/>
          </a:ln>
        </p:spPr>
        <p:txBody>
          <a:bodyPr lIns="0" tIns="0" anchor="t" anchorCtr="0"/>
          <a:lstStyle>
            <a:lvl1pPr algn="r">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6"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41663361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_3">
    <p:bg bwMode="ltGray">
      <p:bgPr>
        <a:solidFill>
          <a:srgbClr val="F0F0F0"/>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0" y="4440237"/>
            <a:ext cx="5243514" cy="1226915"/>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95363" fontAlgn="base">
              <a:spcBef>
                <a:spcPct val="0"/>
              </a:spcBef>
              <a:spcAft>
                <a:spcPct val="50000"/>
              </a:spcAft>
              <a:buClr>
                <a:srgbClr val="FFE600"/>
              </a:buClr>
              <a:buSzPct val="80000"/>
              <a:buFont typeface="Arial" charset="0"/>
              <a:buNone/>
            </a:pPr>
            <a:endParaRPr lang="de-CH" sz="900">
              <a:solidFill>
                <a:srgbClr val="000000"/>
              </a:solidFill>
            </a:endParaRPr>
          </a:p>
        </p:txBody>
      </p:sp>
      <p:sp>
        <p:nvSpPr>
          <p:cNvPr id="10" name="Text Placeholder 24"/>
          <p:cNvSpPr>
            <a:spLocks noGrp="1"/>
          </p:cNvSpPr>
          <p:nvPr>
            <p:ph type="body" sz="quarter" idx="10" hasCustomPrompt="1"/>
          </p:nvPr>
        </p:nvSpPr>
        <p:spPr bwMode="gray">
          <a:xfrm>
            <a:off x="865188" y="4840500"/>
            <a:ext cx="3628991" cy="334963"/>
          </a:xfrm>
          <a:ln>
            <a:noFill/>
          </a:ln>
        </p:spPr>
        <p:txBody>
          <a:bodyPr lIns="0" tIns="0" anchor="t" anchorCtr="0"/>
          <a:lstStyle>
            <a:lvl1pPr algn="l">
              <a:lnSpc>
                <a:spcPct val="85000"/>
              </a:lnSpc>
              <a:defRPr sz="2200" b="1" baseline="0">
                <a:solidFill>
                  <a:srgbClr val="333333"/>
                </a:solidFill>
                <a:latin typeface="EYInterstate" panose="02000503020000020004" pitchFamily="2" charset="0"/>
              </a:defRPr>
            </a:lvl1pPr>
          </a:lstStyle>
          <a:p>
            <a:pPr lvl="0"/>
            <a:r>
              <a:rPr lang="en-US" dirty="0"/>
              <a:t>Title divider (insert picture)</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2140725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_4">
    <p:bg bwMode="ltGray">
      <p:bgPr>
        <a:solidFill>
          <a:srgbClr val="FFE600"/>
        </a:solidFill>
        <a:effectLst/>
      </p:bgPr>
    </p:bg>
    <p:spTree>
      <p:nvGrpSpPr>
        <p:cNvPr id="1" name=""/>
        <p:cNvGrpSpPr/>
        <p:nvPr/>
      </p:nvGrpSpPr>
      <p:grpSpPr>
        <a:xfrm>
          <a:off x="0" y="0"/>
          <a:ext cx="0" cy="0"/>
          <a:chOff x="0" y="0"/>
          <a:chExt cx="0" cy="0"/>
        </a:xfrm>
      </p:grpSpPr>
      <p:sp>
        <p:nvSpPr>
          <p:cNvPr id="4" name="Text Placeholder 24"/>
          <p:cNvSpPr>
            <a:spLocks noGrp="1"/>
          </p:cNvSpPr>
          <p:nvPr>
            <p:ph type="body" sz="quarter" idx="10" hasCustomPrompt="1"/>
          </p:nvPr>
        </p:nvSpPr>
        <p:spPr bwMode="gray">
          <a:xfrm>
            <a:off x="879486" y="608013"/>
            <a:ext cx="4721214" cy="334963"/>
          </a:xfrm>
          <a:ln>
            <a:noFill/>
          </a:ln>
        </p:spPr>
        <p:txBody>
          <a:bodyPr lIns="0" tIns="0" anchor="t" anchorCtr="0"/>
          <a:lstStyle>
            <a:lvl1pPr algn="l">
              <a:lnSpc>
                <a:spcPct val="90000"/>
              </a:lnSpc>
              <a:defRPr sz="2200" b="1" baseline="0">
                <a:solidFill>
                  <a:srgbClr val="333333"/>
                </a:solidFill>
                <a:latin typeface="EYInterstate" panose="02000503020000020004" pitchFamily="2" charset="0"/>
              </a:defRPr>
            </a:lvl1pPr>
          </a:lstStyle>
          <a:p>
            <a:pPr lvl="0"/>
            <a:r>
              <a:rPr lang="en-US" dirty="0"/>
              <a:t>Title divider</a:t>
            </a:r>
            <a:endParaRPr lang="nl-NL" dirty="0"/>
          </a:p>
        </p:txBody>
      </p:sp>
      <p:sp>
        <p:nvSpPr>
          <p:cNvPr id="5" name="Text Placeholder 24"/>
          <p:cNvSpPr>
            <a:spLocks noGrp="1"/>
          </p:cNvSpPr>
          <p:nvPr>
            <p:ph type="body" sz="quarter" idx="14" hasCustomPrompt="1"/>
          </p:nvPr>
        </p:nvSpPr>
        <p:spPr>
          <a:xfrm>
            <a:off x="863600" y="1227600"/>
            <a:ext cx="5951538" cy="500137"/>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r>
              <a:rPr lang="en-US" dirty="0"/>
              <a:t>Optional: change color via right click on mouse (on yellow section), Format Background, Fill, select Solid fill. Change Fill color: EY Gray (RGB 192, 192, 192), EY Yellow (RGB 255, 230, 0). Remove this text box. </a:t>
            </a:r>
            <a:endParaRPr lang="nl-NL" dirty="0"/>
          </a:p>
        </p:txBody>
      </p:sp>
    </p:spTree>
    <p:extLst>
      <p:ext uri="{BB962C8B-B14F-4D97-AF65-F5344CB8AC3E}">
        <p14:creationId xmlns:p14="http://schemas.microsoft.com/office/powerpoint/2010/main" val="277184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_2">
    <p:bg bwMode="ltGray">
      <p:bgPr>
        <a:solidFill>
          <a:srgbClr val="F0F0F0"/>
        </a:solidFill>
        <a:effectLst/>
      </p:bgPr>
    </p:bg>
    <p:spTree>
      <p:nvGrpSpPr>
        <p:cNvPr id="1" name=""/>
        <p:cNvGrpSpPr/>
        <p:nvPr/>
      </p:nvGrpSpPr>
      <p:grpSpPr>
        <a:xfrm>
          <a:off x="0" y="0"/>
          <a:ext cx="0" cy="0"/>
          <a:chOff x="0" y="0"/>
          <a:chExt cx="0" cy="0"/>
        </a:xfrm>
      </p:grpSpPr>
      <p:sp>
        <p:nvSpPr>
          <p:cNvPr id="7" name="Freeform 6"/>
          <p:cNvSpPr/>
          <p:nvPr userDrawn="1"/>
        </p:nvSpPr>
        <p:spPr bwMode="ltGray">
          <a:xfrm>
            <a:off x="-1" y="1758292"/>
            <a:ext cx="10694967" cy="5833134"/>
          </a:xfrm>
          <a:custGeom>
            <a:avLst/>
            <a:gdLst>
              <a:gd name="connsiteX0" fmla="*/ 0 w 10735294"/>
              <a:gd name="connsiteY0" fmla="*/ 1900052 h 5866410"/>
              <a:gd name="connsiteX1" fmla="*/ 10675917 w 10735294"/>
              <a:gd name="connsiteY1" fmla="*/ 0 h 5866410"/>
              <a:gd name="connsiteX2" fmla="*/ 10735294 w 10735294"/>
              <a:gd name="connsiteY2" fmla="*/ 5842659 h 5866410"/>
              <a:gd name="connsiteX3" fmla="*/ 11875 w 10735294"/>
              <a:gd name="connsiteY3" fmla="*/ 5866410 h 5866410"/>
              <a:gd name="connsiteX4" fmla="*/ 0 w 10735294"/>
              <a:gd name="connsiteY4" fmla="*/ 1900052 h 5866410"/>
              <a:gd name="connsiteX0" fmla="*/ 0 w 10735294"/>
              <a:gd name="connsiteY0" fmla="*/ 1890527 h 5856885"/>
              <a:gd name="connsiteX1" fmla="*/ 10694967 w 10735294"/>
              <a:gd name="connsiteY1" fmla="*/ 0 h 5856885"/>
              <a:gd name="connsiteX2" fmla="*/ 10735294 w 10735294"/>
              <a:gd name="connsiteY2" fmla="*/ 5833134 h 5856885"/>
              <a:gd name="connsiteX3" fmla="*/ 11875 w 10735294"/>
              <a:gd name="connsiteY3" fmla="*/ 5856885 h 5856885"/>
              <a:gd name="connsiteX4" fmla="*/ 0 w 10735294"/>
              <a:gd name="connsiteY4" fmla="*/ 1890527 h 5856885"/>
              <a:gd name="connsiteX0" fmla="*/ 0 w 10694967"/>
              <a:gd name="connsiteY0" fmla="*/ 1890527 h 5856885"/>
              <a:gd name="connsiteX1" fmla="*/ 10694967 w 10694967"/>
              <a:gd name="connsiteY1" fmla="*/ 0 h 5856885"/>
              <a:gd name="connsiteX2" fmla="*/ 10687669 w 10694967"/>
              <a:gd name="connsiteY2" fmla="*/ 5833134 h 5856885"/>
              <a:gd name="connsiteX3" fmla="*/ 11875 w 10694967"/>
              <a:gd name="connsiteY3" fmla="*/ 5856885 h 5856885"/>
              <a:gd name="connsiteX4" fmla="*/ 0 w 10694967"/>
              <a:gd name="connsiteY4" fmla="*/ 1890527 h 5856885"/>
              <a:gd name="connsiteX0" fmla="*/ 0 w 10694967"/>
              <a:gd name="connsiteY0" fmla="*/ 1890527 h 5833134"/>
              <a:gd name="connsiteX1" fmla="*/ 10694967 w 10694967"/>
              <a:gd name="connsiteY1" fmla="*/ 0 h 5833134"/>
              <a:gd name="connsiteX2" fmla="*/ 10687669 w 10694967"/>
              <a:gd name="connsiteY2" fmla="*/ 5833134 h 5833134"/>
              <a:gd name="connsiteX3" fmla="*/ 2350 w 10694967"/>
              <a:gd name="connsiteY3" fmla="*/ 5828310 h 5833134"/>
              <a:gd name="connsiteX4" fmla="*/ 0 w 10694967"/>
              <a:gd name="connsiteY4" fmla="*/ 1890527 h 583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967" h="5833134">
                <a:moveTo>
                  <a:pt x="0" y="1890527"/>
                </a:moveTo>
                <a:lnTo>
                  <a:pt x="10694967" y="0"/>
                </a:lnTo>
                <a:cubicBezTo>
                  <a:pt x="10692534" y="1944378"/>
                  <a:pt x="10690102" y="3888756"/>
                  <a:pt x="10687669" y="5833134"/>
                </a:cubicBezTo>
                <a:lnTo>
                  <a:pt x="2350" y="5828310"/>
                </a:lnTo>
                <a:cubicBezTo>
                  <a:pt x="-1608" y="4506191"/>
                  <a:pt x="3958" y="3212646"/>
                  <a:pt x="0" y="1890527"/>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1588" algn="ctr">
              <a:lnSpc>
                <a:spcPts val="1300"/>
              </a:lnSpc>
              <a:buClr>
                <a:srgbClr val="FFE600"/>
              </a:buClr>
              <a:buSzPct val="70000"/>
            </a:pPr>
            <a:endParaRPr lang="nl-NL" sz="1000" dirty="0" err="1">
              <a:solidFill>
                <a:srgbClr val="000000"/>
              </a:solidFill>
              <a:latin typeface="EYInterstate Light"/>
            </a:endParaRPr>
          </a:p>
        </p:txBody>
      </p:sp>
      <p:sp>
        <p:nvSpPr>
          <p:cNvPr id="38" name="Text Placeholder 37"/>
          <p:cNvSpPr>
            <a:spLocks noGrp="1"/>
          </p:cNvSpPr>
          <p:nvPr>
            <p:ph type="body" sz="quarter" idx="41" hasCustomPrompt="1"/>
          </p:nvPr>
        </p:nvSpPr>
        <p:spPr bwMode="gray">
          <a:xfrm>
            <a:off x="865188" y="4348164"/>
            <a:ext cx="2794000" cy="2298698"/>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09838" algn="l"/>
              </a:tabLst>
              <a:defRPr/>
            </a:lvl2pPr>
            <a:lvl3pPr>
              <a:tabLst>
                <a:tab pos="2509838" algn="l"/>
              </a:tabLst>
              <a:defRPr/>
            </a:lvl3pPr>
            <a:lvl4pPr>
              <a:tabLst>
                <a:tab pos="2509838" algn="l"/>
              </a:tabLst>
              <a:defRPr/>
            </a:lvl4pPr>
            <a:lvl5pPr>
              <a:tabLst>
                <a:tab pos="2509838"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0" name="Text Placeholder 39"/>
          <p:cNvSpPr>
            <a:spLocks noGrp="1"/>
          </p:cNvSpPr>
          <p:nvPr>
            <p:ph type="body" sz="quarter" idx="42" hasCustomPrompt="1"/>
          </p:nvPr>
        </p:nvSpPr>
        <p:spPr bwMode="gray">
          <a:xfrm>
            <a:off x="4017963" y="4348163"/>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43" name="Rectangle 4"/>
          <p:cNvSpPr>
            <a:spLocks noGrp="1" noChangeArrowheads="1"/>
          </p:cNvSpPr>
          <p:nvPr>
            <p:ph type="title" hasCustomPrompt="1"/>
          </p:nvPr>
        </p:nvSpPr>
        <p:spPr bwMode="gray">
          <a:xfrm>
            <a:off x="4017964" y="3469696"/>
            <a:ext cx="2798762" cy="334963"/>
          </a:xfrm>
          <a:noFill/>
          <a:ln/>
        </p:spPr>
        <p:txBody>
          <a:bodyPr/>
          <a:lstStyle>
            <a:lvl1pPr>
              <a:defRPr baseline="0">
                <a:solidFill>
                  <a:srgbClr val="808080"/>
                </a:solidFill>
                <a:latin typeface="EYInterstate" panose="02000503020000020004" pitchFamily="2" charset="0"/>
              </a:defRPr>
            </a:lvl1pPr>
          </a:lstStyle>
          <a:p>
            <a:r>
              <a:rPr lang="nl-NL" noProof="0" dirty="0"/>
              <a:t>Contents</a:t>
            </a:r>
          </a:p>
        </p:txBody>
      </p:sp>
      <p:sp>
        <p:nvSpPr>
          <p:cNvPr id="8"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
        <p:nvSpPr>
          <p:cNvPr id="9" name="Text Placeholder 39"/>
          <p:cNvSpPr>
            <a:spLocks noGrp="1"/>
          </p:cNvSpPr>
          <p:nvPr>
            <p:ph type="body" sz="quarter" idx="43" hasCustomPrompt="1"/>
          </p:nvPr>
        </p:nvSpPr>
        <p:spPr bwMode="gray">
          <a:xfrm>
            <a:off x="7173913" y="4348164"/>
            <a:ext cx="2798762" cy="2298699"/>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Tree>
    <p:extLst>
      <p:ext uri="{BB962C8B-B14F-4D97-AF65-F5344CB8AC3E}">
        <p14:creationId xmlns:p14="http://schemas.microsoft.com/office/powerpoint/2010/main" val="1337983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ory telling device">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hasCustomPrompt="1"/>
          </p:nvPr>
        </p:nvSpPr>
        <p:spPr>
          <a:xfrm>
            <a:off x="865189" y="5126182"/>
            <a:ext cx="2794000" cy="1511445"/>
          </a:xfrm>
        </p:spPr>
        <p:txBody>
          <a:bodyPr/>
          <a:lstStyle>
            <a:lvl1pPr>
              <a:defRPr baseline="0">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question/scenario</a:t>
            </a:r>
            <a:endParaRPr lang="nl-NL" noProof="0" dirty="0"/>
          </a:p>
        </p:txBody>
      </p:sp>
      <p:sp>
        <p:nvSpPr>
          <p:cNvPr id="7" name="Title 6"/>
          <p:cNvSpPr>
            <a:spLocks noGrp="1"/>
          </p:cNvSpPr>
          <p:nvPr>
            <p:ph type="title" hasCustomPrompt="1"/>
          </p:nvPr>
        </p:nvSpPr>
        <p:spPr bwMode="gray">
          <a:xfrm>
            <a:off x="865588" y="608400"/>
            <a:ext cx="9108675" cy="360000"/>
          </a:xfrm>
        </p:spPr>
        <p:txBody>
          <a:bodyPr/>
          <a:lstStyle>
            <a:lvl1pPr>
              <a:defRPr>
                <a:latin typeface="EYInterstate" panose="02000503020000020004" pitchFamily="2" charset="0"/>
              </a:defRPr>
            </a:lvl1pPr>
          </a:lstStyle>
          <a:p>
            <a:r>
              <a:rPr lang="en-US" noProof="0" dirty="0"/>
              <a:t>Click to edit Master title style of story telling device</a:t>
            </a:r>
            <a:endParaRPr lang="nl-NL" noProof="0" dirty="0"/>
          </a:p>
        </p:txBody>
      </p:sp>
      <p:sp>
        <p:nvSpPr>
          <p:cNvPr id="2" name="Rectangle 1"/>
          <p:cNvSpPr/>
          <p:nvPr userDrawn="1"/>
        </p:nvSpPr>
        <p:spPr bwMode="auto">
          <a:xfrm>
            <a:off x="865188"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indent="1588">
              <a:lnSpc>
                <a:spcPts val="1300"/>
              </a:lnSpc>
              <a:buClr>
                <a:srgbClr val="FFE600"/>
              </a:buClr>
              <a:buSzPct val="70000"/>
              <a:defRPr/>
            </a:pPr>
            <a:r>
              <a:rPr lang="en-US" sz="1400" dirty="0">
                <a:solidFill>
                  <a:srgbClr val="333333"/>
                </a:solidFill>
              </a:rPr>
              <a:t>Refer to the visual guidelines for the proper use of this three square storytelling device.</a:t>
            </a:r>
          </a:p>
          <a:p>
            <a:pPr indent="1588">
              <a:lnSpc>
                <a:spcPts val="1300"/>
              </a:lnSpc>
              <a:buClr>
                <a:srgbClr val="FFE600"/>
              </a:buClr>
              <a:buSzPct val="70000"/>
            </a:pPr>
            <a:endParaRPr lang="nl-NL" sz="1400" dirty="0">
              <a:solidFill>
                <a:srgbClr val="000000"/>
              </a:solidFill>
            </a:endParaRPr>
          </a:p>
        </p:txBody>
      </p:sp>
      <p:sp>
        <p:nvSpPr>
          <p:cNvPr id="17" name="Rectangle 16"/>
          <p:cNvSpPr/>
          <p:nvPr userDrawn="1"/>
        </p:nvSpPr>
        <p:spPr bwMode="auto">
          <a:xfrm>
            <a:off x="40179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18" name="Rectangle 17"/>
          <p:cNvSpPr/>
          <p:nvPr userDrawn="1"/>
        </p:nvSpPr>
        <p:spPr bwMode="auto">
          <a:xfrm>
            <a:off x="7180263" y="1727200"/>
            <a:ext cx="2794000" cy="27936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indent="1588">
              <a:lnSpc>
                <a:spcPts val="1300"/>
              </a:lnSpc>
              <a:buClr>
                <a:srgbClr val="FFE600"/>
              </a:buClr>
              <a:buSzPct val="70000"/>
            </a:pPr>
            <a:endParaRPr lang="nl-NL" sz="1400" dirty="0">
              <a:solidFill>
                <a:srgbClr val="333333"/>
              </a:solidFill>
            </a:endParaRPr>
          </a:p>
        </p:txBody>
      </p:sp>
      <p:sp>
        <p:nvSpPr>
          <p:cNvPr id="26" name="Text Placeholder 10"/>
          <p:cNvSpPr>
            <a:spLocks noGrp="1"/>
          </p:cNvSpPr>
          <p:nvPr userDrawn="1">
            <p:ph type="body" sz="quarter" idx="15" hasCustomPrompt="1"/>
          </p:nvPr>
        </p:nvSpPr>
        <p:spPr>
          <a:xfrm>
            <a:off x="4017963" y="5126182"/>
            <a:ext cx="2794000" cy="15114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answer/outcome</a:t>
            </a:r>
            <a:endParaRPr lang="nl-NL" noProof="0" dirty="0"/>
          </a:p>
        </p:txBody>
      </p:sp>
      <p:sp>
        <p:nvSpPr>
          <p:cNvPr id="27" name="Text Placeholder 10"/>
          <p:cNvSpPr>
            <a:spLocks noGrp="1"/>
          </p:cNvSpPr>
          <p:nvPr userDrawn="1">
            <p:ph type="body" sz="quarter" idx="16" hasCustomPrompt="1"/>
          </p:nvPr>
        </p:nvSpPr>
        <p:spPr>
          <a:xfrm>
            <a:off x="7177088" y="5126183"/>
            <a:ext cx="2794000" cy="1512744"/>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en-US" noProof="0" dirty="0"/>
              <a:t>Body copy here describing better working world</a:t>
            </a:r>
            <a:endParaRPr lang="nl-NL" noProof="0" dirty="0"/>
          </a:p>
        </p:txBody>
      </p:sp>
      <p:sp>
        <p:nvSpPr>
          <p:cNvPr id="35" name="Content Placeholder 6"/>
          <p:cNvSpPr>
            <a:spLocks noGrp="1"/>
          </p:cNvSpPr>
          <p:nvPr userDrawn="1">
            <p:ph sz="quarter" idx="20" hasCustomPrompt="1"/>
          </p:nvPr>
        </p:nvSpPr>
        <p:spPr bwMode="gray">
          <a:xfrm>
            <a:off x="871249" y="4754563"/>
            <a:ext cx="2795746" cy="293269"/>
          </a:xfrm>
        </p:spPr>
        <p:txBody>
          <a:bodyPr anchor="ctr" anchorCtr="0"/>
          <a:lstStyle>
            <a:lvl1pPr>
              <a:buNone/>
              <a:defRPr sz="1800">
                <a:solidFill>
                  <a:srgbClr val="808080"/>
                </a:solidFill>
                <a:latin typeface="EYInterstate Light"/>
              </a:defRPr>
            </a:lvl1pPr>
          </a:lstStyle>
          <a:p>
            <a:pPr lvl="0"/>
            <a:r>
              <a:rPr lang="nl-NL" noProof="0" dirty="0"/>
              <a:t>Question</a:t>
            </a:r>
          </a:p>
        </p:txBody>
      </p:sp>
      <p:sp>
        <p:nvSpPr>
          <p:cNvPr id="37" name="Content Placeholder 6"/>
          <p:cNvSpPr>
            <a:spLocks noGrp="1"/>
          </p:cNvSpPr>
          <p:nvPr userDrawn="1">
            <p:ph sz="quarter" idx="21" hasCustomPrompt="1"/>
          </p:nvPr>
        </p:nvSpPr>
        <p:spPr bwMode="gray">
          <a:xfrm>
            <a:off x="4019392"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Answer</a:t>
            </a:r>
            <a:r>
              <a:rPr lang="nl-NL" noProof="0" dirty="0"/>
              <a:t>/</a:t>
            </a:r>
            <a:r>
              <a:rPr lang="nl-NL" noProof="0" dirty="0" err="1"/>
              <a:t>outcome</a:t>
            </a:r>
            <a:endParaRPr lang="nl-NL" noProof="0" dirty="0"/>
          </a:p>
        </p:txBody>
      </p:sp>
      <p:sp>
        <p:nvSpPr>
          <p:cNvPr id="38" name="Content Placeholder 6"/>
          <p:cNvSpPr>
            <a:spLocks noGrp="1"/>
          </p:cNvSpPr>
          <p:nvPr userDrawn="1">
            <p:ph sz="quarter" idx="22" hasCustomPrompt="1"/>
          </p:nvPr>
        </p:nvSpPr>
        <p:spPr bwMode="gray">
          <a:xfrm>
            <a:off x="7165811" y="4749785"/>
            <a:ext cx="2795746" cy="293269"/>
          </a:xfrm>
        </p:spPr>
        <p:txBody>
          <a:bodyPr anchor="ctr" anchorCtr="0"/>
          <a:lstStyle>
            <a:lvl1pPr>
              <a:buNone/>
              <a:defRPr sz="1800">
                <a:solidFill>
                  <a:srgbClr val="808080"/>
                </a:solidFill>
                <a:latin typeface="EYInterstate Light"/>
              </a:defRPr>
            </a:lvl1pPr>
          </a:lstStyle>
          <a:p>
            <a:pPr lvl="0"/>
            <a:r>
              <a:rPr lang="nl-NL" noProof="0" dirty="0" err="1"/>
              <a:t>Better</a:t>
            </a:r>
            <a:r>
              <a:rPr lang="nl-NL" noProof="0" dirty="0"/>
              <a:t> </a:t>
            </a:r>
            <a:r>
              <a:rPr lang="nl-NL" noProof="0" dirty="0" err="1"/>
              <a:t>working</a:t>
            </a:r>
            <a:r>
              <a:rPr lang="nl-NL" noProof="0" dirty="0"/>
              <a:t> </a:t>
            </a:r>
            <a:r>
              <a:rPr lang="nl-NL" noProof="0" dirty="0" err="1"/>
              <a:t>world</a:t>
            </a:r>
            <a:endParaRPr lang="nl-NL" noProof="0" dirty="0"/>
          </a:p>
        </p:txBody>
      </p:sp>
    </p:spTree>
    <p:extLst>
      <p:ext uri="{BB962C8B-B14F-4D97-AF65-F5344CB8AC3E}">
        <p14:creationId xmlns:p14="http://schemas.microsoft.com/office/powerpoint/2010/main" val="2134839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Content Placeholder 6"/>
          <p:cNvSpPr>
            <a:spLocks noGrp="1"/>
          </p:cNvSpPr>
          <p:nvPr>
            <p:ph sz="quarter" idx="13" hasCustomPrompt="1"/>
          </p:nvPr>
        </p:nvSpPr>
        <p:spPr bwMode="gray">
          <a:xfrm>
            <a:off x="866777"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ext Placeholder 10"/>
          <p:cNvSpPr>
            <a:spLocks noGrp="1"/>
          </p:cNvSpPr>
          <p:nvPr>
            <p:ph type="body" sz="quarter" idx="14"/>
          </p:nvPr>
        </p:nvSpPr>
        <p:spPr>
          <a:xfrm>
            <a:off x="865188" y="1727200"/>
            <a:ext cx="9107487"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7" name="Title 6"/>
          <p:cNvSpPr>
            <a:spLocks noGrp="1"/>
          </p:cNvSpPr>
          <p:nvPr>
            <p:ph type="title"/>
          </p:nvPr>
        </p:nvSpPr>
        <p:spPr bwMode="gray">
          <a:xfrm>
            <a:off x="865588"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1918953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2080086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5188" y="1727200"/>
            <a:ext cx="9107487" cy="4919663"/>
          </a:xfrm>
        </p:spPr>
        <p:txBody>
          <a:bodyPr numCol="3"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1857674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600700" y="1727200"/>
            <a:ext cx="4373563" cy="4919663"/>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7" name="Text Placeholder 6"/>
          <p:cNvSpPr>
            <a:spLocks noGrp="1"/>
          </p:cNvSpPr>
          <p:nvPr>
            <p:ph type="body" sz="quarter" idx="11"/>
          </p:nvPr>
        </p:nvSpPr>
        <p:spPr>
          <a:xfrm>
            <a:off x="865188" y="1727199"/>
            <a:ext cx="4378325" cy="4919663"/>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2" name="Content Placeholder 6"/>
          <p:cNvSpPr>
            <a:spLocks noGrp="1"/>
          </p:cNvSpPr>
          <p:nvPr>
            <p:ph sz="quarter" idx="14"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24506130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ontent and picture abov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5600699" y="1727200"/>
            <a:ext cx="4373563" cy="2286000"/>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10" name="Content Placeholder 6"/>
          <p:cNvSpPr>
            <a:spLocks noGrp="1"/>
          </p:cNvSpPr>
          <p:nvPr>
            <p:ph sz="quarter" idx="16"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3"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12"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ext Placeholder 4"/>
          <p:cNvSpPr>
            <a:spLocks noGrp="1"/>
          </p:cNvSpPr>
          <p:nvPr>
            <p:ph type="body" sz="quarter" idx="17"/>
          </p:nvPr>
        </p:nvSpPr>
        <p:spPr>
          <a:xfrm>
            <a:off x="5600700" y="4348163"/>
            <a:ext cx="4379513" cy="2306925"/>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28110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content and picture below">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64000" y="1727200"/>
            <a:ext cx="4379513"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Picture Placeholder 3"/>
          <p:cNvSpPr>
            <a:spLocks noGrp="1"/>
          </p:cNvSpPr>
          <p:nvPr>
            <p:ph type="pic" sz="quarter" idx="11"/>
          </p:nvPr>
        </p:nvSpPr>
        <p:spPr>
          <a:xfrm>
            <a:off x="5600700" y="4348164"/>
            <a:ext cx="4373563" cy="2298700"/>
          </a:xfrm>
        </p:spPr>
        <p:txBody>
          <a:bodyPr/>
          <a:lstStyle>
            <a:lvl1pPr>
              <a:defRPr>
                <a:latin typeface="EYInterstate Light" panose="02000506000000020004" pitchFamily="2" charset="0"/>
              </a:defRPr>
            </a:lvl1pPr>
          </a:lstStyle>
          <a:p>
            <a:r>
              <a:rPr lang="nl-NL">
                <a:latin typeface="EYInterstate Light"/>
              </a:rPr>
              <a:t>Klik op het pictogram als u een afbeelding wilt toevoegen</a:t>
            </a:r>
            <a:endParaRPr lang="nl-NL" dirty="0">
              <a:latin typeface="EYInterstate Light"/>
            </a:endParaRPr>
          </a:p>
        </p:txBody>
      </p:sp>
      <p:sp>
        <p:nvSpPr>
          <p:cNvPr id="8"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9" name="Text Placeholder 4"/>
          <p:cNvSpPr>
            <a:spLocks noGrp="1"/>
          </p:cNvSpPr>
          <p:nvPr>
            <p:ph type="body" sz="quarter" idx="14"/>
          </p:nvPr>
        </p:nvSpPr>
        <p:spPr>
          <a:xfrm>
            <a:off x="5600700" y="1727201"/>
            <a:ext cx="4379513" cy="2285999"/>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1353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separate column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65188"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0"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
        <p:nvSpPr>
          <p:cNvPr id="8" name="Text Placeholder 5"/>
          <p:cNvSpPr>
            <a:spLocks noGrp="1"/>
          </p:cNvSpPr>
          <p:nvPr>
            <p:ph type="body" sz="quarter" idx="14"/>
          </p:nvPr>
        </p:nvSpPr>
        <p:spPr>
          <a:xfrm>
            <a:off x="5576599" y="1727200"/>
            <a:ext cx="4378325" cy="4919663"/>
          </a:xfrm>
        </p:spPr>
        <p:txBody>
          <a:bodyPr numCol="1" spcCol="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45797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separate columns gray with titles">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bwMode="ltGray">
          <a:xfrm>
            <a:off x="865188" y="1727200"/>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8" name="Text Placeholder 17"/>
          <p:cNvSpPr>
            <a:spLocks noGrp="1"/>
          </p:cNvSpPr>
          <p:nvPr>
            <p:ph type="body" sz="quarter" idx="17" hasCustomPrompt="1"/>
          </p:nvPr>
        </p:nvSpPr>
        <p:spPr bwMode="ltGray">
          <a:xfrm>
            <a:off x="865188" y="2178050"/>
            <a:ext cx="4378325" cy="4468813"/>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4" name="Text Placeholder 11"/>
          <p:cNvSpPr>
            <a:spLocks noGrp="1"/>
          </p:cNvSpPr>
          <p:nvPr>
            <p:ph type="body" sz="quarter" idx="18" hasCustomPrompt="1"/>
          </p:nvPr>
        </p:nvSpPr>
        <p:spPr bwMode="ltGray">
          <a:xfrm>
            <a:off x="5595938" y="1735216"/>
            <a:ext cx="4378325" cy="360000"/>
          </a:xfrm>
          <a:solidFill>
            <a:srgbClr val="808080"/>
          </a:solidFill>
        </p:spPr>
        <p:txBody>
          <a:bodyPr anchor="ctr"/>
          <a:lstStyle>
            <a:lvl1pPr marL="0" indent="144000">
              <a:lnSpc>
                <a:spcPts val="1300"/>
              </a:lnSpc>
              <a:spcBef>
                <a:spcPts val="1800"/>
              </a:spcBef>
              <a:spcAft>
                <a:spcPts val="1200"/>
              </a:spcAft>
              <a:buFontTx/>
              <a:buNone/>
              <a:tabLst>
                <a:tab pos="0" algn="l"/>
              </a:tabLst>
              <a:defRPr sz="1200" b="1" baseline="0">
                <a:solidFill>
                  <a:srgbClr val="FFFFFF"/>
                </a:solidFill>
                <a:latin typeface="EYInterstate Light"/>
              </a:defRPr>
            </a:lvl1pPr>
            <a:lvl2pPr>
              <a:buFontTx/>
              <a:buNone/>
              <a:defRPr b="1">
                <a:solidFill>
                  <a:schemeClr val="bg1"/>
                </a:solidFill>
                <a:latin typeface="EYInterstate" pitchFamily="2" charset="0"/>
              </a:defRPr>
            </a:lvl2pPr>
            <a:lvl5pPr>
              <a:buNone/>
              <a:defRPr/>
            </a:lvl5pPr>
          </a:lstStyle>
          <a:p>
            <a:pPr lvl="0"/>
            <a:r>
              <a:rPr lang="nl-NL" noProof="0" dirty="0" err="1"/>
              <a:t>Title</a:t>
            </a:r>
            <a:endParaRPr lang="nl-NL" noProof="0" dirty="0"/>
          </a:p>
        </p:txBody>
      </p:sp>
      <p:sp>
        <p:nvSpPr>
          <p:cNvPr id="15" name="Text Placeholder 17"/>
          <p:cNvSpPr>
            <a:spLocks noGrp="1"/>
          </p:cNvSpPr>
          <p:nvPr>
            <p:ph type="body" sz="quarter" idx="19" hasCustomPrompt="1"/>
          </p:nvPr>
        </p:nvSpPr>
        <p:spPr bwMode="ltGray">
          <a:xfrm>
            <a:off x="5595938" y="2186066"/>
            <a:ext cx="4378325" cy="4460797"/>
          </a:xfrm>
          <a:solidFill>
            <a:srgbClr val="F0F0F0"/>
          </a:solidFill>
        </p:spPr>
        <p:txBody>
          <a:bodyPr lIns="72000" tIns="72000" rIns="72000" bIns="72000"/>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a:p>
            <a:pPr lvl="0"/>
            <a:endParaRPr lang="en-US" dirty="0"/>
          </a:p>
        </p:txBody>
      </p:sp>
      <p:sp>
        <p:nvSpPr>
          <p:cNvPr id="10"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1"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4155900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14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3">
    <p:bg bwMode="ltGray">
      <p:bgPr>
        <a:solidFill>
          <a:srgbClr val="F0F0F0"/>
        </a:solidFill>
        <a:effectLst/>
      </p:bgPr>
    </p:bg>
    <p:spTree>
      <p:nvGrpSpPr>
        <p:cNvPr id="1" name=""/>
        <p:cNvGrpSpPr/>
        <p:nvPr/>
      </p:nvGrpSpPr>
      <p:grpSpPr>
        <a:xfrm>
          <a:off x="0" y="0"/>
          <a:ext cx="0" cy="0"/>
          <a:chOff x="0" y="0"/>
          <a:chExt cx="0" cy="0"/>
        </a:xfrm>
      </p:grpSpPr>
      <p:sp>
        <p:nvSpPr>
          <p:cNvPr id="14" name="Freihandform 5"/>
          <p:cNvSpPr/>
          <p:nvPr userDrawn="1"/>
        </p:nvSpPr>
        <p:spPr bwMode="ltGray">
          <a:xfrm flipH="1">
            <a:off x="-511" y="3804659"/>
            <a:ext cx="10693912" cy="375660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8884609 w 10693400"/>
              <a:gd name="connsiteY2" fmla="*/ 3121025 h 3121025"/>
              <a:gd name="connsiteX3" fmla="*/ 0 w 10693400"/>
              <a:gd name="connsiteY3" fmla="*/ 3121025 h 3121025"/>
              <a:gd name="connsiteX4" fmla="*/ 0 w 10693400"/>
              <a:gd name="connsiteY4" fmla="*/ 0 h 3121025"/>
              <a:gd name="connsiteX0" fmla="*/ 0 w 8884609"/>
              <a:gd name="connsiteY0" fmla="*/ 0 h 3121025"/>
              <a:gd name="connsiteX1" fmla="*/ 8884609 w 8884609"/>
              <a:gd name="connsiteY1" fmla="*/ 1577967 h 3121025"/>
              <a:gd name="connsiteX2" fmla="*/ 8884609 w 8884609"/>
              <a:gd name="connsiteY2" fmla="*/ 3121025 h 3121025"/>
              <a:gd name="connsiteX3" fmla="*/ 0 w 8884609"/>
              <a:gd name="connsiteY3" fmla="*/ 3121025 h 3121025"/>
              <a:gd name="connsiteX4" fmla="*/ 0 w 8884609"/>
              <a:gd name="connsiteY4" fmla="*/ 0 h 31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4609" h="3121025">
                <a:moveTo>
                  <a:pt x="0" y="0"/>
                </a:moveTo>
                <a:lnTo>
                  <a:pt x="8884609" y="1577967"/>
                </a:lnTo>
                <a:lnTo>
                  <a:pt x="8884609" y="3121025"/>
                </a:lnTo>
                <a:lnTo>
                  <a:pt x="0" y="3121025"/>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latin typeface="EYInterstate Light"/>
            </a:endParaRPr>
          </a:p>
        </p:txBody>
      </p:sp>
      <p:sp>
        <p:nvSpPr>
          <p:cNvPr id="43" name="Rectangle 4"/>
          <p:cNvSpPr>
            <a:spLocks noGrp="1" noChangeArrowheads="1"/>
          </p:cNvSpPr>
          <p:nvPr>
            <p:ph type="title" hasCustomPrompt="1"/>
          </p:nvPr>
        </p:nvSpPr>
        <p:spPr bwMode="gray">
          <a:xfrm>
            <a:off x="865188" y="6311900"/>
            <a:ext cx="2798762" cy="334963"/>
          </a:xfrm>
          <a:noFill/>
          <a:ln/>
        </p:spPr>
        <p:txBody>
          <a:bodyPr anchor="b" anchorCtr="0"/>
          <a:lstStyle>
            <a:lvl1pPr>
              <a:defRPr baseline="0">
                <a:solidFill>
                  <a:srgbClr val="808080"/>
                </a:solidFill>
                <a:latin typeface="EYInterstate" panose="02000503020000020004" pitchFamily="2" charset="0"/>
              </a:defRPr>
            </a:lvl1pPr>
          </a:lstStyle>
          <a:p>
            <a:r>
              <a:rPr lang="nl-NL" noProof="0" dirty="0"/>
              <a:t>Contents</a:t>
            </a:r>
          </a:p>
        </p:txBody>
      </p:sp>
      <p:sp>
        <p:nvSpPr>
          <p:cNvPr id="40" name="Text Placeholder 39"/>
          <p:cNvSpPr>
            <a:spLocks noGrp="1"/>
          </p:cNvSpPr>
          <p:nvPr>
            <p:ph type="body" sz="quarter" idx="42" hasCustomPrompt="1"/>
          </p:nvPr>
        </p:nvSpPr>
        <p:spPr bwMode="gray">
          <a:xfrm>
            <a:off x="4017963"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16" name="Text Placeholder 39"/>
          <p:cNvSpPr>
            <a:spLocks noGrp="1"/>
          </p:cNvSpPr>
          <p:nvPr>
            <p:ph type="body" sz="quarter" idx="43" hasCustomPrompt="1"/>
          </p:nvPr>
        </p:nvSpPr>
        <p:spPr bwMode="gray">
          <a:xfrm>
            <a:off x="7177088" y="5230091"/>
            <a:ext cx="2798762" cy="1416771"/>
          </a:xfrm>
        </p:spPr>
        <p:txBody>
          <a:bodyPr/>
          <a:lstStyle>
            <a:lvl1pPr marL="0" indent="0">
              <a:lnSpc>
                <a:spcPct val="100000"/>
              </a:lnSpc>
              <a:spcAft>
                <a:spcPts val="300"/>
              </a:spcAft>
              <a:tabLst>
                <a:tab pos="2782888" algn="r"/>
              </a:tabLst>
              <a:defRPr b="1" i="0" baseline="0">
                <a:solidFill>
                  <a:srgbClr val="000000"/>
                </a:solidFill>
                <a:latin typeface="EYInterstate Light"/>
              </a:defRPr>
            </a:lvl1pPr>
            <a:lvl2pPr>
              <a:tabLst>
                <a:tab pos="2514600" algn="l"/>
              </a:tabLst>
              <a:defRPr/>
            </a:lvl2pPr>
            <a:lvl3pPr>
              <a:tabLst>
                <a:tab pos="2514600" algn="l"/>
              </a:tabLst>
              <a:defRPr/>
            </a:lvl3pPr>
            <a:lvl4pPr>
              <a:tabLst>
                <a:tab pos="2514600" algn="l"/>
              </a:tabLst>
              <a:defRPr/>
            </a:lvl4pPr>
            <a:lvl5pPr>
              <a:tabLst>
                <a:tab pos="2514600" algn="l"/>
              </a:tabLst>
              <a:defRPr/>
            </a:lvl5pPr>
          </a:lstStyle>
          <a:p>
            <a:pPr lvl="0"/>
            <a:r>
              <a:rPr lang="en-US" dirty="0"/>
              <a:t>Title (tab once to add page number) 	</a:t>
            </a:r>
          </a:p>
          <a:p>
            <a:pPr lvl="0"/>
            <a:r>
              <a:rPr lang="en-US" dirty="0"/>
              <a:t>Title	</a:t>
            </a:r>
          </a:p>
          <a:p>
            <a:pPr lvl="0"/>
            <a:r>
              <a:rPr lang="en-US" dirty="0"/>
              <a:t>Title	</a:t>
            </a:r>
            <a:endParaRPr lang="nl-NL" dirty="0"/>
          </a:p>
        </p:txBody>
      </p:sp>
      <p:sp>
        <p:nvSpPr>
          <p:cNvPr id="7"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32505564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 name="Content Placeholder 2"/>
          <p:cNvSpPr>
            <a:spLocks noGrp="1"/>
          </p:cNvSpPr>
          <p:nvPr>
            <p:ph sz="half" idx="10" hasCustomPrompt="1"/>
          </p:nvPr>
        </p:nvSpPr>
        <p:spPr>
          <a:xfrm>
            <a:off x="865276" y="3655009"/>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Background</a:t>
            </a:r>
          </a:p>
        </p:txBody>
      </p:sp>
      <p:sp>
        <p:nvSpPr>
          <p:cNvPr id="9" name="Text Placeholder 13"/>
          <p:cNvSpPr>
            <a:spLocks noGrp="1"/>
          </p:cNvSpPr>
          <p:nvPr>
            <p:ph type="body" sz="quarter" idx="23" hasCustomPrompt="1"/>
          </p:nvPr>
        </p:nvSpPr>
        <p:spPr>
          <a:xfrm>
            <a:off x="862272" y="4064943"/>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3" name="Rectangle 12"/>
          <p:cNvSpPr>
            <a:spLocks noChangeArrowheads="1"/>
          </p:cNvSpPr>
          <p:nvPr userDrawn="1"/>
        </p:nvSpPr>
        <p:spPr bwMode="ltGray">
          <a:xfrm>
            <a:off x="1588" y="1727200"/>
            <a:ext cx="10691812"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14"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15"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16"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7" name="Content Placeholder 2"/>
          <p:cNvSpPr>
            <a:spLocks noGrp="1"/>
          </p:cNvSpPr>
          <p:nvPr>
            <p:ph sz="half" idx="43" hasCustomPrompt="1"/>
          </p:nvPr>
        </p:nvSpPr>
        <p:spPr>
          <a:xfrm>
            <a:off x="4019639" y="3658263"/>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err="1"/>
              <a:t>Experience</a:t>
            </a:r>
            <a:endParaRPr lang="nl-NL" noProof="0" dirty="0"/>
          </a:p>
        </p:txBody>
      </p:sp>
      <p:sp>
        <p:nvSpPr>
          <p:cNvPr id="18" name="Text Placeholder 13"/>
          <p:cNvSpPr>
            <a:spLocks noGrp="1"/>
          </p:cNvSpPr>
          <p:nvPr>
            <p:ph type="body" sz="quarter" idx="44" hasCustomPrompt="1"/>
          </p:nvPr>
        </p:nvSpPr>
        <p:spPr>
          <a:xfrm>
            <a:off x="4016635" y="4071450"/>
            <a:ext cx="2795328" cy="2575414"/>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19" name="Content Placeholder 2"/>
          <p:cNvSpPr>
            <a:spLocks noGrp="1"/>
          </p:cNvSpPr>
          <p:nvPr>
            <p:ph sz="half" idx="45" hasCustomPrompt="1"/>
          </p:nvPr>
        </p:nvSpPr>
        <p:spPr>
          <a:xfrm>
            <a:off x="7179558" y="3654247"/>
            <a:ext cx="2792324" cy="360000"/>
          </a:xfrm>
        </p:spPr>
        <p:txBody>
          <a:bodyPr anchor="ctr"/>
          <a:lstStyle>
            <a:lvl1pPr>
              <a:defRPr sz="1200" b="1">
                <a:solidFill>
                  <a:srgbClr val="808080"/>
                </a:solidFill>
                <a:latin typeface="EYInterstate Light"/>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noProof="0" dirty="0"/>
              <a:t>Skills</a:t>
            </a:r>
          </a:p>
        </p:txBody>
      </p:sp>
      <p:sp>
        <p:nvSpPr>
          <p:cNvPr id="20" name="Text Placeholder 13"/>
          <p:cNvSpPr>
            <a:spLocks noGrp="1"/>
          </p:cNvSpPr>
          <p:nvPr>
            <p:ph type="body" sz="quarter" idx="46" hasCustomPrompt="1"/>
          </p:nvPr>
        </p:nvSpPr>
        <p:spPr>
          <a:xfrm>
            <a:off x="7176554" y="4064181"/>
            <a:ext cx="2795328" cy="2581919"/>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sz="900" i="0">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1000">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sz="900">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90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Number</a:t>
            </a:r>
            <a:r>
              <a:rPr kumimoji="0" lang="nl-NL" sz="1000" b="0" i="0" u="none" strike="noStrike" kern="1200" cap="none" spc="0" normalizeH="0" baseline="0" noProof="0" dirty="0">
                <a:ln>
                  <a:noFill/>
                </a:ln>
                <a:solidFill>
                  <a:srgbClr val="000000"/>
                </a:solidFill>
                <a:effectLst/>
                <a:uLnTx/>
                <a:uFillTx/>
                <a:latin typeface="EYInterstate Light"/>
              </a:rPr>
              <a:t> level 5</a:t>
            </a:r>
          </a:p>
        </p:txBody>
      </p:sp>
      <p:sp>
        <p:nvSpPr>
          <p:cNvPr id="23"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5"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491683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V two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7" y="1727200"/>
            <a:ext cx="10691813"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p:nvPr>
        </p:nvSpPr>
        <p:spPr>
          <a:xfrm>
            <a:off x="865188" y="3656618"/>
            <a:ext cx="2792412"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1" name="Text Placeholder 3"/>
          <p:cNvSpPr>
            <a:spLocks noGrp="1"/>
          </p:cNvSpPr>
          <p:nvPr>
            <p:ph type="body" sz="quarter" idx="44"/>
          </p:nvPr>
        </p:nvSpPr>
        <p:spPr>
          <a:xfrm>
            <a:off x="4016327" y="3656618"/>
            <a:ext cx="2801986" cy="2990245"/>
          </a:xfrm>
        </p:spPr>
        <p:txBody>
          <a:bodyPr/>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sz="1000" b="0">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6"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17"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4002351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V three columns">
    <p:spTree>
      <p:nvGrpSpPr>
        <p:cNvPr id="1" name=""/>
        <p:cNvGrpSpPr/>
        <p:nvPr/>
      </p:nvGrpSpPr>
      <p:grpSpPr>
        <a:xfrm>
          <a:off x="0" y="0"/>
          <a:ext cx="0" cy="0"/>
          <a:chOff x="0" y="0"/>
          <a:chExt cx="0" cy="0"/>
        </a:xfrm>
      </p:grpSpPr>
      <p:sp>
        <p:nvSpPr>
          <p:cNvPr id="20" name="Rectangle 19"/>
          <p:cNvSpPr>
            <a:spLocks noChangeArrowheads="1"/>
          </p:cNvSpPr>
          <p:nvPr userDrawn="1"/>
        </p:nvSpPr>
        <p:spPr bwMode="ltGray">
          <a:xfrm>
            <a:off x="1588" y="1727200"/>
            <a:ext cx="10693400" cy="1658938"/>
          </a:xfrm>
          <a:prstGeom prst="rect">
            <a:avLst/>
          </a:prstGeom>
          <a:solidFill>
            <a:srgbClr val="FFE600"/>
          </a:solidFill>
          <a:ln w="12700">
            <a:noFill/>
            <a:miter lim="800000"/>
            <a:headEnd type="none" w="sm" len="sm"/>
            <a:tailEnd type="none" w="sm" len="sm"/>
          </a:ln>
          <a:effectLst/>
        </p:spPr>
        <p:txBody>
          <a:bodyPr wrap="none" anchor="ctr"/>
          <a:lstStyle/>
          <a:p>
            <a:pPr>
              <a:defRPr/>
            </a:pPr>
            <a:endParaRPr lang="nl-NL" dirty="0">
              <a:solidFill>
                <a:srgbClr val="000000"/>
              </a:solidFill>
            </a:endParaRPr>
          </a:p>
        </p:txBody>
      </p:sp>
      <p:sp>
        <p:nvSpPr>
          <p:cNvPr id="25" name="Picture Placeholder 13"/>
          <p:cNvSpPr>
            <a:spLocks noGrp="1"/>
          </p:cNvSpPr>
          <p:nvPr>
            <p:ph type="pic" sz="quarter" idx="19"/>
          </p:nvPr>
        </p:nvSpPr>
        <p:spPr bwMode="ltGray">
          <a:xfrm>
            <a:off x="866768" y="1880594"/>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26" name="Text Placeholder 16"/>
          <p:cNvSpPr>
            <a:spLocks noGrp="1"/>
          </p:cNvSpPr>
          <p:nvPr>
            <p:ph type="body" sz="quarter" idx="21" hasCustomPrompt="1"/>
          </p:nvPr>
        </p:nvSpPr>
        <p:spPr>
          <a:xfrm>
            <a:off x="1684977" y="2237396"/>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29" name="Text Placeholder 24"/>
          <p:cNvSpPr>
            <a:spLocks noGrp="1"/>
          </p:cNvSpPr>
          <p:nvPr>
            <p:ph type="body" sz="quarter" idx="42" hasCustomPrompt="1"/>
          </p:nvPr>
        </p:nvSpPr>
        <p:spPr>
          <a:xfrm>
            <a:off x="1684977" y="1881793"/>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30" name="Text Placeholder 3"/>
          <p:cNvSpPr>
            <a:spLocks noGrp="1"/>
          </p:cNvSpPr>
          <p:nvPr>
            <p:ph type="body" sz="quarter" idx="43" hasCustomPrompt="1"/>
          </p:nvPr>
        </p:nvSpPr>
        <p:spPr>
          <a:xfrm>
            <a:off x="865188" y="3656618"/>
            <a:ext cx="2792412"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en-US" dirty="0"/>
          </a:p>
        </p:txBody>
      </p:sp>
      <p:sp>
        <p:nvSpPr>
          <p:cNvPr id="31" name="Text Placeholder 3"/>
          <p:cNvSpPr>
            <a:spLocks noGrp="1"/>
          </p:cNvSpPr>
          <p:nvPr>
            <p:ph type="body" sz="quarter" idx="44" hasCustomPrompt="1"/>
          </p:nvPr>
        </p:nvSpPr>
        <p:spPr>
          <a:xfrm>
            <a:off x="4016327" y="3656618"/>
            <a:ext cx="2801986" cy="2990245"/>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32" name="Text Placeholder 3"/>
          <p:cNvSpPr>
            <a:spLocks noGrp="1"/>
          </p:cNvSpPr>
          <p:nvPr>
            <p:ph type="body" sz="quarter" idx="45" hasCustomPrompt="1"/>
          </p:nvPr>
        </p:nvSpPr>
        <p:spPr>
          <a:xfrm>
            <a:off x="7175234" y="3655960"/>
            <a:ext cx="2799029" cy="2990903"/>
          </a:xfrm>
        </p:spPr>
        <p:txBody>
          <a:bodyPr/>
          <a:lstStyle>
            <a:lvl1pPr marL="0" marR="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latin typeface="EYInterstate Light"/>
              </a:defRPr>
            </a:lvl1pPr>
            <a:lvl2pPr marL="18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2pPr>
            <a:lvl3pPr marL="36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3pPr>
            <a:lvl4pPr marL="540000" marR="0"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latin typeface="EYInterstate Light"/>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a:latin typeface="EYInterstate Light"/>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a:lvl7pPr>
            <a:lvl8pPr marL="0" marR="0" indent="0" algn="l" defTabSz="1043056" rtl="0" eaLnBrk="1" fontAlgn="auto" latinLnBrk="0" hangingPunct="1">
              <a:lnSpc>
                <a:spcPct val="100000"/>
              </a:lnSpc>
              <a:spcBef>
                <a:spcPts val="1200"/>
              </a:spcBef>
              <a:spcAft>
                <a:spcPts val="300"/>
              </a:spcAft>
              <a:buClrTx/>
              <a:buSzTx/>
              <a:buFont typeface="Arial" pitchFamily="34" charset="0"/>
              <a:buNone/>
              <a:tabLst>
                <a:tab pos="457200" algn="l"/>
              </a:tabLst>
              <a:defRPr/>
            </a:lvl8pPr>
            <a:lvl9pPr marL="0" marR="0" indent="0" algn="l" defTabSz="1043056" rtl="0" eaLnBrk="1" fontAlgn="auto" latinLnBrk="0" hangingPunct="1">
              <a:lnSpc>
                <a:spcPct val="100000"/>
              </a:lnSpc>
              <a:spcBef>
                <a:spcPts val="1300"/>
              </a:spcBef>
              <a:spcAft>
                <a:spcPts val="0"/>
              </a:spcAft>
              <a:buClrTx/>
              <a:buSzTx/>
              <a:buFont typeface="+mj-lt"/>
              <a:buNone/>
              <a:tabLst>
                <a:tab pos="457200" algn="l"/>
              </a:tabLst>
              <a:defRPr/>
            </a:lvl9pPr>
          </a:lstStyle>
          <a:p>
            <a:pPr marL="0" marR="0" lvl="0" indent="0" algn="l" defTabSz="1043056" rtl="0" eaLnBrk="1" fontAlgn="auto" latinLnBrk="0" hangingPunct="1">
              <a:lnSpc>
                <a:spcPts val="1300"/>
              </a:lnSpc>
              <a:spcBef>
                <a:spcPts val="0"/>
              </a:spcBef>
              <a:spcAft>
                <a:spcPts val="0"/>
              </a:spcAft>
              <a:buClr>
                <a:srgbClr val="FFE600"/>
              </a:buClr>
              <a:buSzPct val="70000"/>
              <a:buFont typeface="Arial" pitchFamily="34" charset="0"/>
              <a:buNone/>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Body </a:t>
            </a:r>
            <a:r>
              <a:rPr kumimoji="0" lang="nl-NL" sz="1000" b="0" i="0" u="none" strike="noStrike" kern="1200" cap="none" spc="0" normalizeH="0" baseline="0" noProof="0" dirty="0" err="1">
                <a:ln>
                  <a:noFill/>
                </a:ln>
                <a:solidFill>
                  <a:srgbClr val="000000"/>
                </a:solidFill>
                <a:effectLst/>
                <a:uLnTx/>
                <a:uFillTx/>
                <a:latin typeface="EYInterstate Light"/>
              </a:rPr>
              <a:t>text</a:t>
            </a:r>
            <a:r>
              <a:rPr kumimoji="0" lang="nl-NL" sz="1000" b="0" i="0" u="none" strike="noStrike" kern="1200" cap="none" spc="0" normalizeH="0" baseline="0" noProof="0" dirty="0">
                <a:ln>
                  <a:noFill/>
                </a:ln>
                <a:solidFill>
                  <a:srgbClr val="000000"/>
                </a:solidFill>
                <a:effectLst/>
                <a:uLnTx/>
                <a:uFillTx/>
                <a:latin typeface="EYInterstate Light"/>
              </a:rPr>
              <a:t> Level 1</a:t>
            </a:r>
          </a:p>
          <a:p>
            <a:pPr marL="180000" marR="0" lvl="1"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1 Level 2</a:t>
            </a:r>
          </a:p>
          <a:p>
            <a:pPr marL="360000" marR="0" lvl="2"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2 Level 3</a:t>
            </a:r>
          </a:p>
          <a:p>
            <a:pPr marL="540000" marR="0" lvl="3" indent="-180000" algn="l" defTabSz="1043056" rtl="0" eaLnBrk="1" fontAlgn="auto" latinLnBrk="0" hangingPunct="1">
              <a:lnSpc>
                <a:spcPts val="1300"/>
              </a:lnSpc>
              <a:spcBef>
                <a:spcPts val="0"/>
              </a:spcBef>
              <a:spcAft>
                <a:spcPts val="0"/>
              </a:spcAft>
              <a:buClr>
                <a:srgbClr val="FFE600"/>
              </a:buClr>
              <a:buSzPct val="70000"/>
              <a:buFont typeface="Arial" pitchFamily="34" charset="0"/>
              <a:buChar char="►"/>
              <a:tabLst>
                <a:tab pos="457200" algn="l"/>
              </a:tabLst>
              <a:defRPr/>
            </a:pPr>
            <a:r>
              <a:rPr kumimoji="0" lang="nl-NL" sz="1000" b="0" i="0" u="none" strike="noStrike" kern="1200" cap="none" spc="0" normalizeH="0" baseline="0" noProof="0" dirty="0">
                <a:ln>
                  <a:noFill/>
                </a:ln>
                <a:solidFill>
                  <a:srgbClr val="000000"/>
                </a:solidFill>
                <a:effectLst/>
                <a:uLnTx/>
                <a:uFillTx/>
                <a:latin typeface="EYInterstate Light"/>
              </a:rPr>
              <a:t>List </a:t>
            </a:r>
            <a:r>
              <a:rPr kumimoji="0" lang="nl-NL" sz="1000" b="0" i="0" u="none" strike="noStrike" kern="1200" cap="none" spc="0" normalizeH="0" baseline="0" noProof="0" dirty="0" err="1">
                <a:ln>
                  <a:noFill/>
                </a:ln>
                <a:solidFill>
                  <a:srgbClr val="000000"/>
                </a:solidFill>
                <a:effectLst/>
                <a:uLnTx/>
                <a:uFillTx/>
                <a:latin typeface="EYInterstate Light"/>
              </a:rPr>
              <a:t>Bullet</a:t>
            </a:r>
            <a:r>
              <a:rPr kumimoji="0" lang="nl-NL" sz="1000" b="0" i="0" u="none" strike="noStrike" kern="1200" cap="none" spc="0" normalizeH="0" baseline="0" noProof="0" dirty="0">
                <a:ln>
                  <a:noFill/>
                </a:ln>
                <a:solidFill>
                  <a:srgbClr val="000000"/>
                </a:solidFill>
                <a:effectLst/>
                <a:uLnTx/>
                <a:uFillTx/>
                <a:latin typeface="EYInterstate Light"/>
              </a:rPr>
              <a:t> 3 Level 4</a:t>
            </a:r>
          </a:p>
          <a:p>
            <a:pPr marL="180000" marR="0" lvl="4"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a:pPr>
            <a:r>
              <a:rPr kumimoji="0" lang="nl-NL" sz="1000" b="0" i="0" u="none" strike="noStrike" kern="1200" cap="none" spc="0" normalizeH="0" baseline="0" noProof="0" dirty="0">
                <a:ln>
                  <a:noFill/>
                </a:ln>
                <a:solidFill>
                  <a:srgbClr val="000000"/>
                </a:solidFill>
                <a:effectLst/>
                <a:uLnTx/>
                <a:uFillTx/>
                <a:latin typeface="+mn-lt"/>
              </a:rPr>
              <a:t>List </a:t>
            </a:r>
            <a:r>
              <a:rPr kumimoji="0" lang="nl-NL" sz="1000" b="0" i="0" u="none" strike="noStrike" kern="1200" cap="none" spc="0" normalizeH="0" baseline="0" noProof="0" dirty="0" err="1">
                <a:ln>
                  <a:noFill/>
                </a:ln>
                <a:solidFill>
                  <a:srgbClr val="000000"/>
                </a:solidFill>
                <a:effectLst/>
                <a:uLnTx/>
                <a:uFillTx/>
                <a:latin typeface="+mn-lt"/>
              </a:rPr>
              <a:t>Number</a:t>
            </a:r>
            <a:r>
              <a:rPr kumimoji="0" lang="nl-NL" sz="1000" b="0" i="0" u="none" strike="noStrike" kern="1200" cap="none" spc="0" normalizeH="0" baseline="0" noProof="0" dirty="0">
                <a:ln>
                  <a:noFill/>
                </a:ln>
                <a:solidFill>
                  <a:srgbClr val="000000"/>
                </a:solidFill>
                <a:effectLst/>
                <a:uLnTx/>
                <a:uFillTx/>
                <a:latin typeface="+mn-lt"/>
              </a:rPr>
              <a:t> level 5</a:t>
            </a:r>
          </a:p>
          <a:p>
            <a:pPr lvl="0"/>
            <a:endParaRPr lang="nl-NL" dirty="0"/>
          </a:p>
        </p:txBody>
      </p:sp>
      <p:sp>
        <p:nvSpPr>
          <p:cNvPr id="43" name="Picture Placeholder 13"/>
          <p:cNvSpPr>
            <a:spLocks noGrp="1"/>
          </p:cNvSpPr>
          <p:nvPr>
            <p:ph type="pic" sz="quarter" idx="46"/>
          </p:nvPr>
        </p:nvSpPr>
        <p:spPr bwMode="ltGray">
          <a:xfrm>
            <a:off x="4016375" y="1880578"/>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44" name="Text Placeholder 16"/>
          <p:cNvSpPr>
            <a:spLocks noGrp="1"/>
          </p:cNvSpPr>
          <p:nvPr>
            <p:ph type="body" sz="quarter" idx="47" hasCustomPrompt="1"/>
          </p:nvPr>
        </p:nvSpPr>
        <p:spPr>
          <a:xfrm>
            <a:off x="4834584" y="2237380"/>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45" name="Text Placeholder 24"/>
          <p:cNvSpPr>
            <a:spLocks noGrp="1"/>
          </p:cNvSpPr>
          <p:nvPr>
            <p:ph type="body" sz="quarter" idx="48" hasCustomPrompt="1"/>
          </p:nvPr>
        </p:nvSpPr>
        <p:spPr>
          <a:xfrm>
            <a:off x="4834584" y="1881777"/>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55" name="Picture Placeholder 13"/>
          <p:cNvSpPr>
            <a:spLocks noGrp="1"/>
          </p:cNvSpPr>
          <p:nvPr>
            <p:ph type="pic" sz="quarter" idx="49"/>
          </p:nvPr>
        </p:nvSpPr>
        <p:spPr bwMode="ltGray">
          <a:xfrm>
            <a:off x="7177088" y="1886445"/>
            <a:ext cx="737339" cy="986432"/>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nl-NL" noProof="0">
                <a:latin typeface="EYInterstate Light"/>
              </a:rPr>
              <a:t>Klik op het pictogram als u een afbeelding wilt toevoegen</a:t>
            </a:r>
            <a:endParaRPr lang="nl-NL" noProof="0" dirty="0">
              <a:latin typeface="EYInterstate Light"/>
            </a:endParaRPr>
          </a:p>
        </p:txBody>
      </p:sp>
      <p:sp>
        <p:nvSpPr>
          <p:cNvPr id="56" name="Text Placeholder 16"/>
          <p:cNvSpPr>
            <a:spLocks noGrp="1"/>
          </p:cNvSpPr>
          <p:nvPr>
            <p:ph type="body" sz="quarter" idx="50" hasCustomPrompt="1"/>
          </p:nvPr>
        </p:nvSpPr>
        <p:spPr>
          <a:xfrm>
            <a:off x="7995297" y="2243247"/>
            <a:ext cx="1972623" cy="627835"/>
          </a:xfrm>
        </p:spPr>
        <p:txBody>
          <a:bodyPr anchor="b">
            <a:noAutofit/>
          </a:bodyPr>
          <a:lstStyle>
            <a:lvl1pPr marL="0" indent="0">
              <a:spcAft>
                <a:spcPts val="0"/>
              </a:spcAft>
              <a:buFontTx/>
              <a:buNone/>
              <a:tabLst>
                <a:tab pos="449263" algn="l"/>
              </a:tabLst>
              <a:defRPr>
                <a:solidFill>
                  <a:srgbClr val="333333"/>
                </a:solidFill>
                <a:latin typeface="EYInterstate Light"/>
              </a:defRPr>
            </a:lvl1pPr>
          </a:lstStyle>
          <a:p>
            <a:pPr lvl="0"/>
            <a:r>
              <a:rPr lang="nl-NL" noProof="0" dirty="0"/>
              <a:t>Click </a:t>
            </a:r>
            <a:r>
              <a:rPr lang="nl-NL" noProof="0" dirty="0" err="1"/>
              <a:t>to</a:t>
            </a:r>
            <a:r>
              <a:rPr lang="nl-NL" noProof="0" dirty="0"/>
              <a:t> </a:t>
            </a:r>
            <a:r>
              <a:rPr lang="nl-NL" noProof="0" dirty="0" err="1"/>
              <a:t>add</a:t>
            </a:r>
            <a:r>
              <a:rPr lang="nl-NL" noProof="0" dirty="0"/>
              <a:t> contact details</a:t>
            </a:r>
          </a:p>
        </p:txBody>
      </p:sp>
      <p:sp>
        <p:nvSpPr>
          <p:cNvPr id="57" name="Text Placeholder 24"/>
          <p:cNvSpPr>
            <a:spLocks noGrp="1"/>
          </p:cNvSpPr>
          <p:nvPr>
            <p:ph type="body" sz="quarter" idx="51" hasCustomPrompt="1"/>
          </p:nvPr>
        </p:nvSpPr>
        <p:spPr>
          <a:xfrm>
            <a:off x="7995297" y="1887644"/>
            <a:ext cx="1972623" cy="276999"/>
          </a:xfrm>
        </p:spPr>
        <p:txBody>
          <a:bodyPr/>
          <a:lstStyle>
            <a:lvl1pPr>
              <a:spcAft>
                <a:spcPts val="0"/>
              </a:spcAft>
              <a:defRPr b="1">
                <a:solidFill>
                  <a:srgbClr val="333333"/>
                </a:solidFill>
                <a:latin typeface="EYInterstate Light"/>
              </a:defRPr>
            </a:lvl1pPr>
            <a:lvl2pPr marL="0" indent="0">
              <a:spcAft>
                <a:spcPts val="0"/>
              </a:spcAft>
              <a:buNone/>
              <a:defRPr>
                <a:solidFill>
                  <a:srgbClr val="333333"/>
                </a:solidFill>
                <a:latin typeface="EYInterstate Light"/>
              </a:defRPr>
            </a:lvl2pPr>
            <a:lvl3pPr marL="180975" indent="-180975">
              <a:spcAft>
                <a:spcPts val="0"/>
              </a:spcAft>
              <a:buClr>
                <a:schemeClr val="accent3"/>
              </a:buClr>
              <a:defRPr/>
            </a:lvl3pPr>
            <a:lvl4pPr marL="361950" indent="-180975">
              <a:spcAft>
                <a:spcPts val="0"/>
              </a:spcAft>
              <a:buClr>
                <a:schemeClr val="accent3"/>
              </a:buClr>
              <a:defRPr/>
            </a:lvl4pPr>
            <a:lvl5pPr marL="542925" indent="-180975">
              <a:spcAft>
                <a:spcPts val="0"/>
              </a:spcAft>
              <a:buClr>
                <a:schemeClr val="accent3"/>
              </a:buClr>
              <a:defRPr/>
            </a:lvl5pPr>
          </a:lstStyle>
          <a:p>
            <a:pPr lvl="0"/>
            <a:r>
              <a:rPr lang="nl-NL" noProof="0" dirty="0"/>
              <a:t>Click </a:t>
            </a:r>
            <a:r>
              <a:rPr lang="nl-NL" noProof="0" dirty="0" err="1"/>
              <a:t>to</a:t>
            </a:r>
            <a:r>
              <a:rPr lang="nl-NL" noProof="0" dirty="0"/>
              <a:t> </a:t>
            </a:r>
            <a:r>
              <a:rPr lang="nl-NL" noProof="0" dirty="0" err="1"/>
              <a:t>add</a:t>
            </a:r>
            <a:r>
              <a:rPr lang="nl-NL" noProof="0" dirty="0"/>
              <a:t> name </a:t>
            </a:r>
            <a:r>
              <a:rPr lang="nl-NL" noProof="0" dirty="0" err="1"/>
              <a:t>and</a:t>
            </a:r>
            <a:r>
              <a:rPr lang="nl-NL" noProof="0" dirty="0"/>
              <a:t> </a:t>
            </a:r>
            <a:r>
              <a:rPr lang="nl-NL" noProof="0" dirty="0" err="1"/>
              <a:t>title</a:t>
            </a:r>
            <a:endParaRPr lang="nl-NL" noProof="0" dirty="0"/>
          </a:p>
          <a:p>
            <a:pPr lvl="1"/>
            <a:r>
              <a:rPr lang="nl-NL" noProof="0" dirty="0"/>
              <a:t>Second level</a:t>
            </a:r>
          </a:p>
        </p:txBody>
      </p:sp>
      <p:sp>
        <p:nvSpPr>
          <p:cNvPr id="19" name="Content Placeholder 6"/>
          <p:cNvSpPr>
            <a:spLocks noGrp="1"/>
          </p:cNvSpPr>
          <p:nvPr>
            <p:ph sz="quarter" idx="13" hasCustomPrompt="1"/>
          </p:nvPr>
        </p:nvSpPr>
        <p:spPr bwMode="gray">
          <a:xfrm>
            <a:off x="865188" y="985967"/>
            <a:ext cx="5949950" cy="360000"/>
          </a:xfrm>
        </p:spPr>
        <p:txBody>
          <a:bodyPr/>
          <a:lstStyle>
            <a:lvl1pPr>
              <a:buNone/>
              <a:defRPr sz="1400" b="0">
                <a:solidFill>
                  <a:srgbClr val="808080"/>
                </a:solidFill>
                <a:latin typeface="EYInterstate" panose="02000503020000020004" pitchFamily="2" charset="0"/>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endParaRPr lang="nl-NL" noProof="0" dirty="0"/>
          </a:p>
        </p:txBody>
      </p:sp>
      <p:sp>
        <p:nvSpPr>
          <p:cNvPr id="22" name="Title 6"/>
          <p:cNvSpPr>
            <a:spLocks noGrp="1"/>
          </p:cNvSpPr>
          <p:nvPr>
            <p:ph type="title"/>
          </p:nvPr>
        </p:nvSpPr>
        <p:spPr bwMode="gray">
          <a:xfrm>
            <a:off x="863999" y="608400"/>
            <a:ext cx="9108675" cy="360000"/>
          </a:xfrm>
        </p:spPr>
        <p:txBody>
          <a:bodyPr/>
          <a:lstStyle>
            <a:lvl1pPr>
              <a:defRPr>
                <a:latin typeface="EYInterstate" panose="02000503020000020004" pitchFamily="2" charset="0"/>
              </a:defRPr>
            </a:lvl1pPr>
          </a:lstStyle>
          <a:p>
            <a:r>
              <a:rPr lang="nl-NL" noProof="0"/>
              <a:t>Klik om de stijl te bewerken</a:t>
            </a:r>
            <a:endParaRPr lang="nl-NL" noProof="0" dirty="0"/>
          </a:p>
        </p:txBody>
      </p:sp>
    </p:spTree>
    <p:extLst>
      <p:ext uri="{BB962C8B-B14F-4D97-AF65-F5344CB8AC3E}">
        <p14:creationId xmlns:p14="http://schemas.microsoft.com/office/powerpoint/2010/main" val="15844059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p:spTree>
      <p:nvGrpSpPr>
        <p:cNvPr id="1" name=""/>
        <p:cNvGrpSpPr/>
        <p:nvPr/>
      </p:nvGrpSpPr>
      <p:grpSpPr>
        <a:xfrm>
          <a:off x="0" y="0"/>
          <a:ext cx="0" cy="0"/>
          <a:chOff x="0" y="0"/>
          <a:chExt cx="0" cy="0"/>
        </a:xfrm>
      </p:grpSpPr>
      <p:sp>
        <p:nvSpPr>
          <p:cNvPr id="10" name="EY Panel small"/>
          <p:cNvSpPr>
            <a:spLocks noChangeAspect="1"/>
          </p:cNvSpPr>
          <p:nvPr userDrawn="1"/>
        </p:nvSpPr>
        <p:spPr>
          <a:xfrm>
            <a:off x="612059" y="647443"/>
            <a:ext cx="5408732" cy="315508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0 w 6755607"/>
              <a:gd name="connsiteY0" fmla="*/ 1158012 h 3360669"/>
              <a:gd name="connsiteX1" fmla="*/ 6755607 w 6755607"/>
              <a:gd name="connsiteY1" fmla="*/ 0 h 3360669"/>
              <a:gd name="connsiteX2" fmla="*/ 6755607 w 6755607"/>
              <a:gd name="connsiteY2" fmla="*/ 3360669 h 3360669"/>
              <a:gd name="connsiteX3" fmla="*/ 2382 w 6755607"/>
              <a:gd name="connsiteY3" fmla="*/ 3360669 h 3360669"/>
              <a:gd name="connsiteX4" fmla="*/ 0 w 6755607"/>
              <a:gd name="connsiteY4" fmla="*/ 1158012 h 3360669"/>
              <a:gd name="connsiteX0" fmla="*/ 0 w 6755607"/>
              <a:gd name="connsiteY0" fmla="*/ 1126207 h 3328864"/>
              <a:gd name="connsiteX1" fmla="*/ 6747219 w 6755607"/>
              <a:gd name="connsiteY1" fmla="*/ 0 h 3328864"/>
              <a:gd name="connsiteX2" fmla="*/ 6755607 w 6755607"/>
              <a:gd name="connsiteY2" fmla="*/ 3328864 h 3328864"/>
              <a:gd name="connsiteX3" fmla="*/ 2382 w 6755607"/>
              <a:gd name="connsiteY3" fmla="*/ 3328864 h 3328864"/>
              <a:gd name="connsiteX4" fmla="*/ 0 w 6755607"/>
              <a:gd name="connsiteY4" fmla="*/ 1126207 h 3328864"/>
              <a:gd name="connsiteX0" fmla="*/ 0 w 6755607"/>
              <a:gd name="connsiteY0" fmla="*/ 952430 h 3155087"/>
              <a:gd name="connsiteX1" fmla="*/ 6752387 w 6755607"/>
              <a:gd name="connsiteY1" fmla="*/ 0 h 3155087"/>
              <a:gd name="connsiteX2" fmla="*/ 6755607 w 6755607"/>
              <a:gd name="connsiteY2" fmla="*/ 3155087 h 3155087"/>
              <a:gd name="connsiteX3" fmla="*/ 2382 w 6755607"/>
              <a:gd name="connsiteY3" fmla="*/ 3155087 h 3155087"/>
              <a:gd name="connsiteX4" fmla="*/ 0 w 6755607"/>
              <a:gd name="connsiteY4" fmla="*/ 952430 h 315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155087">
                <a:moveTo>
                  <a:pt x="0" y="952430"/>
                </a:moveTo>
                <a:lnTo>
                  <a:pt x="6752387" y="0"/>
                </a:lnTo>
                <a:cubicBezTo>
                  <a:pt x="6753460" y="1051696"/>
                  <a:pt x="6754534" y="2103391"/>
                  <a:pt x="6755607" y="3155087"/>
                </a:cubicBezTo>
                <a:lnTo>
                  <a:pt x="2382" y="3155087"/>
                </a:lnTo>
                <a:lnTo>
                  <a:pt x="0" y="95243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2"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63"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40723189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EY Panel 2">
    <p:spTree>
      <p:nvGrpSpPr>
        <p:cNvPr id="1" name=""/>
        <p:cNvGrpSpPr/>
        <p:nvPr/>
      </p:nvGrpSpPr>
      <p:grpSpPr>
        <a:xfrm>
          <a:off x="0" y="0"/>
          <a:ext cx="0" cy="0"/>
          <a:chOff x="0" y="0"/>
          <a:chExt cx="0" cy="0"/>
        </a:xfrm>
      </p:grpSpPr>
      <p:sp>
        <p:nvSpPr>
          <p:cNvPr id="15" name="EY Panel large"/>
          <p:cNvSpPr>
            <a:spLocks noChangeAspect="1"/>
          </p:cNvSpPr>
          <p:nvPr userDrawn="1"/>
        </p:nvSpPr>
        <p:spPr bwMode="gray">
          <a:xfrm rot="10800000">
            <a:off x="612056" y="642025"/>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23" name="Cover Date Report landscape"/>
          <p:cNvSpPr>
            <a:spLocks noGrp="1"/>
          </p:cNvSpPr>
          <p:nvPr>
            <p:ph type="body" sz="quarter" idx="11" hasCustomPrompt="1"/>
          </p:nvPr>
        </p:nvSpPr>
        <p:spPr bwMode="gray">
          <a:xfrm>
            <a:off x="865495" y="3615908"/>
            <a:ext cx="4854504"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sp>
        <p:nvSpPr>
          <p:cNvPr id="33" name="Cover Title Report landscape"/>
          <p:cNvSpPr>
            <a:spLocks noGrp="1"/>
          </p:cNvSpPr>
          <p:nvPr>
            <p:ph type="title" hasCustomPrompt="1"/>
          </p:nvPr>
        </p:nvSpPr>
        <p:spPr bwMode="gray">
          <a:xfrm>
            <a:off x="865495" y="1827377"/>
            <a:ext cx="4854640"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Title</a:t>
            </a:r>
            <a:endParaRPr lang="nl-NL" noProof="0" dirty="0"/>
          </a:p>
        </p:txBody>
      </p:sp>
      <p:sp>
        <p:nvSpPr>
          <p:cNvPr id="34" name="Cover Subtitle Report landscape"/>
          <p:cNvSpPr>
            <a:spLocks noGrp="1"/>
          </p:cNvSpPr>
          <p:nvPr>
            <p:ph type="body" sz="quarter" idx="10" hasCustomPrompt="1"/>
          </p:nvPr>
        </p:nvSpPr>
        <p:spPr bwMode="gray">
          <a:xfrm>
            <a:off x="865495" y="2742001"/>
            <a:ext cx="4854640"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Tree>
    <p:extLst>
      <p:ext uri="{BB962C8B-B14F-4D97-AF65-F5344CB8AC3E}">
        <p14:creationId xmlns:p14="http://schemas.microsoft.com/office/powerpoint/2010/main" val="798455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p:spTree>
      <p:nvGrpSpPr>
        <p:cNvPr id="1" name=""/>
        <p:cNvGrpSpPr/>
        <p:nvPr/>
      </p:nvGrpSpPr>
      <p:grpSpPr>
        <a:xfrm>
          <a:off x="0" y="0"/>
          <a:ext cx="0" cy="0"/>
          <a:chOff x="0" y="0"/>
          <a:chExt cx="0" cy="0"/>
        </a:xfrm>
      </p:grpSpPr>
      <p:pic>
        <p:nvPicPr>
          <p:cNvPr id="57" name="EY Frame smal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22" y="777241"/>
            <a:ext cx="6386513" cy="3215776"/>
          </a:xfrm>
          <a:prstGeom prst="rect">
            <a:avLst/>
          </a:prstGeom>
        </p:spPr>
      </p:pic>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sp>
        <p:nvSpPr>
          <p:cNvPr id="63" name="Cover Title Report landscape"/>
          <p:cNvSpPr>
            <a:spLocks noGrp="1"/>
          </p:cNvSpPr>
          <p:nvPr>
            <p:ph type="title" hasCustomPrompt="1"/>
          </p:nvPr>
        </p:nvSpPr>
        <p:spPr bwMode="gray">
          <a:xfrm>
            <a:off x="999972" y="2228159"/>
            <a:ext cx="5654103" cy="849150"/>
          </a:xfrm>
        </p:spPr>
        <p:txBody>
          <a:bodyPr anchor="t" anchorCtr="0">
            <a:noAutofit/>
          </a:bodyPr>
          <a:lstStyle>
            <a:lvl1pPr>
              <a:lnSpc>
                <a:spcPts val="2800"/>
              </a:lnSpc>
              <a:spcAft>
                <a:spcPts val="0"/>
              </a:spcAft>
              <a:defRPr sz="2600" b="1" baseline="0">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64" name="Cover Subtitle Report landscape"/>
          <p:cNvSpPr>
            <a:spLocks noGrp="1"/>
          </p:cNvSpPr>
          <p:nvPr>
            <p:ph type="body" sz="quarter" idx="10" hasCustomPrompt="1"/>
          </p:nvPr>
        </p:nvSpPr>
        <p:spPr bwMode="gray">
          <a:xfrm>
            <a:off x="999972" y="3142783"/>
            <a:ext cx="5654103" cy="306000"/>
          </a:xfrm>
          <a:prstGeom prst="rect">
            <a:avLst/>
          </a:prstGeom>
        </p:spPr>
        <p:txBody>
          <a:bodyPr lIns="0" tIns="0" rIns="0" bIns="0">
            <a:noAutofit/>
          </a:bodyPr>
          <a:lstStyle>
            <a:lvl1pPr marL="0" indent="0">
              <a:lnSpc>
                <a:spcPts val="1800"/>
              </a:lnSpc>
              <a:spcBef>
                <a:spcPts val="0"/>
              </a:spcBef>
              <a:buNone/>
              <a:defRPr sz="1800" b="0" baseline="0">
                <a:solidFill>
                  <a:srgbClr val="333333"/>
                </a:solidFill>
                <a:latin typeface="EYInterstate" panose="02000503020000020004" pitchFamily="2" charset="0"/>
              </a:defRPr>
            </a:lvl1pPr>
          </a:lstStyle>
          <a:p>
            <a:pPr lvl="0"/>
            <a:r>
              <a:rPr lang="nl-NL" noProof="0" dirty="0"/>
              <a:t>Subtitle</a:t>
            </a:r>
          </a:p>
        </p:txBody>
      </p:sp>
      <p:pic>
        <p:nvPicPr>
          <p:cNvPr id="66"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spTree>
    <p:extLst>
      <p:ext uri="{BB962C8B-B14F-4D97-AF65-F5344CB8AC3E}">
        <p14:creationId xmlns:p14="http://schemas.microsoft.com/office/powerpoint/2010/main" val="31811890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EY Frame 2">
    <p:spTree>
      <p:nvGrpSpPr>
        <p:cNvPr id="1" name=""/>
        <p:cNvGrpSpPr/>
        <p:nvPr/>
      </p:nvGrpSpPr>
      <p:grpSpPr>
        <a:xfrm>
          <a:off x="0" y="0"/>
          <a:ext cx="0" cy="0"/>
          <a:chOff x="0" y="0"/>
          <a:chExt cx="0" cy="0"/>
        </a:xfrm>
      </p:grpSpPr>
      <p:sp>
        <p:nvSpPr>
          <p:cNvPr id="6148" name="AutoShape 4"/>
          <p:cNvSpPr>
            <a:spLocks noChangeAspect="1" noChangeArrowheads="1" noTextEdit="1"/>
          </p:cNvSpPr>
          <p:nvPr userDrawn="1"/>
        </p:nvSpPr>
        <p:spPr bwMode="auto">
          <a:xfrm>
            <a:off x="1588" y="3259650"/>
            <a:ext cx="10690225" cy="388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solidFill>
                <a:srgbClr val="000000"/>
              </a:solidFill>
            </a:endParaRPr>
          </a:p>
        </p:txBody>
      </p:sp>
      <p:grpSp>
        <p:nvGrpSpPr>
          <p:cNvPr id="16" name="ClickableLeesMeer" hidden="1"/>
          <p:cNvGrpSpPr/>
          <p:nvPr userDrawn="1"/>
        </p:nvGrpSpPr>
        <p:grpSpPr>
          <a:xfrm>
            <a:off x="8882746" y="7305833"/>
            <a:ext cx="1422051" cy="219801"/>
            <a:chOff x="8882746" y="7305833"/>
            <a:chExt cx="1422051" cy="219801"/>
          </a:xfrm>
        </p:grpSpPr>
        <p:sp>
          <p:nvSpPr>
            <p:cNvPr id="12" name="Isosceles Triangle 11">
              <a:hlinkClick r:id="" action="ppaction://hlinkshowjump?jump=nextslide"/>
            </p:cNvPr>
            <p:cNvSpPr/>
            <p:nvPr userDrawn="1"/>
          </p:nvSpPr>
          <p:spPr>
            <a:xfrm flipV="1">
              <a:off x="10196797" y="7341462"/>
              <a:ext cx="108000" cy="108000"/>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rgbClr val="000000"/>
                </a:solidFill>
              </a:endParaRPr>
            </a:p>
          </p:txBody>
        </p:sp>
        <p:sp>
          <p:nvSpPr>
            <p:cNvPr id="13" name="Rectangle 12">
              <a:hlinkClick r:id="" action="ppaction://hlinkshowjump?jump=nextslide"/>
            </p:cNvPr>
            <p:cNvSpPr/>
            <p:nvPr userDrawn="1"/>
          </p:nvSpPr>
          <p:spPr>
            <a:xfrm>
              <a:off x="8882746" y="7305833"/>
              <a:ext cx="1266307" cy="219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nl-NL" sz="1100" b="1" dirty="0">
                  <a:solidFill>
                    <a:srgbClr val="000000"/>
                  </a:solidFill>
                </a:rPr>
                <a:t>Lees meer</a:t>
              </a:r>
            </a:p>
          </p:txBody>
        </p:sp>
      </p:grpSp>
      <p:pic>
        <p:nvPicPr>
          <p:cNvPr id="14" name="EY Frame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177" y="638175"/>
            <a:ext cx="5413375" cy="4572000"/>
          </a:xfrm>
          <a:prstGeom prst="rect">
            <a:avLst/>
          </a:prstGeom>
        </p:spPr>
      </p:pic>
      <p:sp>
        <p:nvSpPr>
          <p:cNvPr id="21" name="Cover Title Report landscape"/>
          <p:cNvSpPr>
            <a:spLocks noGrp="1"/>
          </p:cNvSpPr>
          <p:nvPr>
            <p:ph type="title" hasCustomPrompt="1"/>
          </p:nvPr>
        </p:nvSpPr>
        <p:spPr bwMode="gray">
          <a:xfrm>
            <a:off x="997773" y="1932884"/>
            <a:ext cx="4554674" cy="849150"/>
          </a:xfrm>
        </p:spPr>
        <p:txBody>
          <a:bodyPr anchor="t" anchorCtr="0">
            <a:noAutofit/>
          </a:bodyPr>
          <a:lstStyle>
            <a:lvl1pPr>
              <a:lnSpc>
                <a:spcPts val="2800"/>
              </a:lnSpc>
              <a:spcAft>
                <a:spcPts val="0"/>
              </a:spcAft>
              <a:defRPr sz="2600" b="1">
                <a:solidFill>
                  <a:srgbClr val="333333"/>
                </a:solidFill>
                <a:latin typeface="EYInterstate" panose="02000503020000020004" pitchFamily="2" charset="0"/>
              </a:defRPr>
            </a:lvl1pPr>
          </a:lstStyle>
          <a:p>
            <a:r>
              <a:rPr lang="en-US" noProof="0" dirty="0"/>
              <a:t>An approved “better question”?</a:t>
            </a:r>
            <a:endParaRPr lang="nl-NL" noProof="0" dirty="0"/>
          </a:p>
        </p:txBody>
      </p:sp>
      <p:sp>
        <p:nvSpPr>
          <p:cNvPr id="22" name="Cover Subtitle Report landscape"/>
          <p:cNvSpPr>
            <a:spLocks noGrp="1"/>
          </p:cNvSpPr>
          <p:nvPr>
            <p:ph type="body" sz="quarter" idx="10" hasCustomPrompt="1"/>
          </p:nvPr>
        </p:nvSpPr>
        <p:spPr bwMode="gray">
          <a:xfrm>
            <a:off x="997773" y="2847508"/>
            <a:ext cx="4554674" cy="306000"/>
          </a:xfrm>
          <a:prstGeom prst="rect">
            <a:avLst/>
          </a:prstGeom>
        </p:spPr>
        <p:txBody>
          <a:bodyPr lIns="0" tIns="0" rIns="0" bIns="0">
            <a:noAutofit/>
          </a:bodyPr>
          <a:lstStyle>
            <a:lvl1pPr marL="0" indent="0">
              <a:lnSpc>
                <a:spcPts val="1800"/>
              </a:lnSpc>
              <a:spcBef>
                <a:spcPts val="0"/>
              </a:spcBef>
              <a:buNone/>
              <a:defRPr sz="1800" b="0">
                <a:solidFill>
                  <a:srgbClr val="333333"/>
                </a:solidFill>
                <a:latin typeface="EYInterstate" panose="02000503020000020004" pitchFamily="2" charset="0"/>
              </a:defRPr>
            </a:lvl1pPr>
          </a:lstStyle>
          <a:p>
            <a:pPr lvl="0"/>
            <a:r>
              <a:rPr lang="nl-NL" noProof="0" dirty="0"/>
              <a:t>Subtitle</a:t>
            </a:r>
          </a:p>
        </p:txBody>
      </p:sp>
      <p:sp>
        <p:nvSpPr>
          <p:cNvPr id="23" name="Cover Date Report landscape"/>
          <p:cNvSpPr>
            <a:spLocks noGrp="1"/>
          </p:cNvSpPr>
          <p:nvPr>
            <p:ph type="body" sz="quarter" idx="11" hasCustomPrompt="1"/>
          </p:nvPr>
        </p:nvSpPr>
        <p:spPr bwMode="gray">
          <a:xfrm>
            <a:off x="997773" y="3613036"/>
            <a:ext cx="4554569" cy="306000"/>
          </a:xfrm>
          <a:prstGeom prst="rect">
            <a:avLst/>
          </a:prstGeom>
        </p:spPr>
        <p:txBody>
          <a:bodyPr lIns="0" tIns="0" rIns="0" bIns="0">
            <a:noAutofit/>
          </a:bodyPr>
          <a:lstStyle>
            <a:lvl1pPr marL="0" indent="0">
              <a:lnSpc>
                <a:spcPts val="2350"/>
              </a:lnSpc>
              <a:spcBef>
                <a:spcPts val="0"/>
              </a:spcBef>
              <a:spcAft>
                <a:spcPts val="1200"/>
              </a:spcAft>
              <a:buNone/>
              <a:defRPr sz="1800" b="0">
                <a:solidFill>
                  <a:srgbClr val="333333"/>
                </a:solidFill>
                <a:latin typeface="EYInterstate" panose="02000503020000020004" pitchFamily="2" charset="0"/>
              </a:defRPr>
            </a:lvl1pPr>
          </a:lstStyle>
          <a:p>
            <a:pPr lvl="0"/>
            <a:r>
              <a:rPr lang="nl-NL" noProof="0" dirty="0"/>
              <a:t>Date</a:t>
            </a:r>
          </a:p>
        </p:txBody>
      </p:sp>
      <p:pic>
        <p:nvPicPr>
          <p:cNvPr id="111" name="EY Approach Line and Indicato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177" y="6643873"/>
            <a:ext cx="3081644" cy="504436"/>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9199" y="6273508"/>
            <a:ext cx="866004" cy="842400"/>
          </a:xfrm>
          <a:prstGeom prst="rect">
            <a:avLst/>
          </a:prstGeom>
        </p:spPr>
      </p:pic>
    </p:spTree>
    <p:extLst>
      <p:ext uri="{BB962C8B-B14F-4D97-AF65-F5344CB8AC3E}">
        <p14:creationId xmlns:p14="http://schemas.microsoft.com/office/powerpoint/2010/main" val="14426794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etter first page two column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
        <p:nvSpPr>
          <p:cNvPr id="29" name="DisclaimerLetter"/>
          <p:cNvSpPr/>
          <p:nvPr userDrawn="1"/>
        </p:nvSpPr>
        <p:spPr>
          <a:xfrm>
            <a:off x="868870" y="6793230"/>
            <a:ext cx="9108000" cy="5238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defTabSz="995690">
              <a:lnSpc>
                <a:spcPts val="650"/>
              </a:lnSpc>
              <a:defRPr/>
            </a:pPr>
            <a:r>
              <a:rPr lang="nl-NL" sz="550" kern="600" dirty="0">
                <a:solidFill>
                  <a:srgbClr val="000000"/>
                </a:solidFill>
                <a:ea typeface="Times New Roman"/>
                <a:cs typeface="MS Sans Serif"/>
              </a:rPr>
              <a:t>Disclaimer</a:t>
            </a:r>
          </a:p>
        </p:txBody>
      </p:sp>
      <p:sp>
        <p:nvSpPr>
          <p:cNvPr id="36" name="Text Placeholder 35"/>
          <p:cNvSpPr>
            <a:spLocks noGrp="1"/>
          </p:cNvSpPr>
          <p:nvPr>
            <p:ph type="body" sz="quarter" idx="20"/>
          </p:nvPr>
        </p:nvSpPr>
        <p:spPr>
          <a:xfrm>
            <a:off x="864000" y="3878943"/>
            <a:ext cx="9108000" cy="2770256"/>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 name="Text Placeholder 8"/>
          <p:cNvSpPr>
            <a:spLocks noGrp="1"/>
          </p:cNvSpPr>
          <p:nvPr>
            <p:ph type="body" sz="quarter" idx="22" hasCustomPrompt="1"/>
          </p:nvPr>
        </p:nvSpPr>
        <p:spPr>
          <a:xfrm>
            <a:off x="862362" y="1728000"/>
            <a:ext cx="4374000" cy="835200"/>
          </a:xfrm>
        </p:spPr>
        <p:txBody>
          <a:bodyPr/>
          <a:lstStyle>
            <a:lvl1pPr marL="0" marR="0" indent="0" algn="l" defTabSz="1043056" rtl="0" eaLnBrk="1" fontAlgn="auto" latinLnBrk="0" hangingPunct="1">
              <a:lnSpc>
                <a:spcPts val="1300"/>
              </a:lnSpc>
              <a:spcBef>
                <a:spcPts val="0"/>
              </a:spcBef>
              <a:spcAft>
                <a:spcPts val="0"/>
              </a:spcAft>
              <a:buClr>
                <a:schemeClr val="accent2"/>
              </a:buClr>
              <a:buSzPct val="70000"/>
              <a:buFont typeface="Arial" pitchFamily="34" charset="0"/>
              <a:buNone/>
              <a:tabLst>
                <a:tab pos="457200" algn="l"/>
              </a:tabLst>
              <a:defRPr sz="1000" b="0" baseline="0">
                <a:latin typeface="EYInterstate Light"/>
              </a:defRPr>
            </a:lvl1pPr>
          </a:lstStyle>
          <a:p>
            <a:pPr lvl="0"/>
            <a:r>
              <a:rPr lang="nl-NL" noProof="0" dirty="0" err="1"/>
              <a:t>Address</a:t>
            </a:r>
            <a:endParaRPr lang="nl-NL" noProof="0" dirty="0"/>
          </a:p>
          <a:p>
            <a:pPr lvl="0"/>
            <a:endParaRPr lang="nl-NL" noProof="0" dirty="0"/>
          </a:p>
        </p:txBody>
      </p:sp>
      <p:sp>
        <p:nvSpPr>
          <p:cNvPr id="11" name="Text Placeholder 10"/>
          <p:cNvSpPr>
            <a:spLocks noGrp="1"/>
          </p:cNvSpPr>
          <p:nvPr>
            <p:ph type="body" sz="quarter" idx="23" hasCustomPrompt="1"/>
          </p:nvPr>
        </p:nvSpPr>
        <p:spPr>
          <a:xfrm>
            <a:off x="864000" y="2719247"/>
            <a:ext cx="4374000" cy="252000"/>
          </a:xfrm>
        </p:spPr>
        <p:txBody>
          <a:bodyPr/>
          <a:lstStyle>
            <a:lvl1pPr>
              <a:defRPr>
                <a:latin typeface="EYInterstate Light"/>
              </a:defRPr>
            </a:lvl1pPr>
          </a:lstStyle>
          <a:p>
            <a:pPr lvl="0"/>
            <a:r>
              <a:rPr lang="nl-NL" noProof="0" dirty="0" err="1"/>
              <a:t>Place</a:t>
            </a:r>
            <a:r>
              <a:rPr lang="nl-NL" noProof="0" dirty="0"/>
              <a:t>, date</a:t>
            </a:r>
          </a:p>
        </p:txBody>
      </p:sp>
      <p:sp>
        <p:nvSpPr>
          <p:cNvPr id="13" name="Text Placeholder 12"/>
          <p:cNvSpPr>
            <a:spLocks noGrp="1"/>
          </p:cNvSpPr>
          <p:nvPr>
            <p:ph type="body" sz="quarter" idx="24" hasCustomPrompt="1"/>
          </p:nvPr>
        </p:nvSpPr>
        <p:spPr>
          <a:xfrm>
            <a:off x="864000" y="3048923"/>
            <a:ext cx="9111600" cy="252000"/>
          </a:xfrm>
        </p:spPr>
        <p:txBody>
          <a:bodyPr/>
          <a:lstStyle>
            <a:lvl1pPr>
              <a:defRPr sz="1300" b="1">
                <a:solidFill>
                  <a:srgbClr val="808080"/>
                </a:solidFill>
                <a:latin typeface="EYInterstate" panose="02000503020000020004" pitchFamily="2" charset="0"/>
              </a:defRPr>
            </a:lvl1pPr>
          </a:lstStyle>
          <a:p>
            <a:pPr lvl="0"/>
            <a:r>
              <a:rPr lang="nl-NL" noProof="0" dirty="0"/>
              <a:t>Subject</a:t>
            </a:r>
          </a:p>
        </p:txBody>
      </p:sp>
      <p:sp>
        <p:nvSpPr>
          <p:cNvPr id="17" name="Content Placeholder 16"/>
          <p:cNvSpPr>
            <a:spLocks noGrp="1"/>
          </p:cNvSpPr>
          <p:nvPr>
            <p:ph sz="quarter" idx="25" hasCustomPrompt="1"/>
          </p:nvPr>
        </p:nvSpPr>
        <p:spPr>
          <a:xfrm>
            <a:off x="865188" y="3543705"/>
            <a:ext cx="4374000" cy="252000"/>
          </a:xfrm>
        </p:spPr>
        <p:txBody>
          <a:bodyPr/>
          <a:lstStyle>
            <a:lvl1pPr>
              <a:defRPr>
                <a:latin typeface="EYInterstate Light"/>
              </a:defRPr>
            </a:lvl1pPr>
          </a:lstStyle>
          <a:p>
            <a:pPr lvl="0"/>
            <a:r>
              <a:rPr lang="nl-NL" noProof="0" dirty="0" err="1"/>
              <a:t>Dear</a:t>
            </a:r>
            <a:r>
              <a:rPr lang="nl-NL" noProof="0" dirty="0"/>
              <a:t>,</a:t>
            </a:r>
          </a:p>
        </p:txBody>
      </p:sp>
      <p:sp>
        <p:nvSpPr>
          <p:cNvPr id="20" name="Text Placeholder 19"/>
          <p:cNvSpPr>
            <a:spLocks noGrp="1"/>
          </p:cNvSpPr>
          <p:nvPr>
            <p:ph type="body" idx="26" hasCustomPrompt="1"/>
          </p:nvPr>
        </p:nvSpPr>
        <p:spPr>
          <a:xfrm>
            <a:off x="8198470" y="2719247"/>
            <a:ext cx="1778400" cy="252000"/>
          </a:xfrm>
        </p:spPr>
        <p:txBody>
          <a:bodyPr/>
          <a:lstStyle>
            <a:lvl1pPr algn="r">
              <a:defRPr baseline="0">
                <a:latin typeface="EYInterstate Light"/>
              </a:defRPr>
            </a:lvl1pPr>
          </a:lstStyle>
          <a:p>
            <a:pPr lvl="0"/>
            <a:r>
              <a:rPr lang="nl-NL" noProof="0" dirty="0" err="1"/>
              <a:t>Our</a:t>
            </a:r>
            <a:r>
              <a:rPr lang="nl-NL" noProof="0" dirty="0"/>
              <a:t> </a:t>
            </a:r>
            <a:r>
              <a:rPr lang="nl-NL" noProof="0" dirty="0" err="1"/>
              <a:t>reference</a:t>
            </a:r>
            <a:endParaRPr lang="nl-NL" noProof="0" dirty="0"/>
          </a:p>
        </p:txBody>
      </p:sp>
      <p:sp>
        <p:nvSpPr>
          <p:cNvPr id="50" name="FirmNameBox1"/>
          <p:cNvSpPr/>
          <p:nvPr userDrawn="1"/>
        </p:nvSpPr>
        <p:spPr>
          <a:xfrm>
            <a:off x="2124000" y="612000"/>
            <a:ext cx="4824000" cy="572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spcCol="36000" rtlCol="0" anchor="t" anchorCtr="0"/>
          <a:lstStyle/>
          <a:p>
            <a:pPr defTabSz="995690">
              <a:lnSpc>
                <a:spcPts val="850"/>
              </a:lnSpc>
              <a:defRPr/>
            </a:pPr>
            <a:r>
              <a:rPr lang="nl-NL" sz="750" kern="600" dirty="0">
                <a:solidFill>
                  <a:srgbClr val="000000"/>
                </a:solidFill>
                <a:ea typeface="Times New Roman"/>
                <a:cs typeface="MS Sans Serif"/>
              </a:rPr>
              <a:t>HVG office details</a:t>
            </a:r>
          </a:p>
        </p:txBody>
      </p:sp>
      <p:sp>
        <p:nvSpPr>
          <p:cNvPr id="14" name="Text Placeholder 19"/>
          <p:cNvSpPr>
            <a:spLocks noGrp="1"/>
          </p:cNvSpPr>
          <p:nvPr>
            <p:ph type="body" idx="27" hasCustomPrompt="1"/>
          </p:nvPr>
        </p:nvSpPr>
        <p:spPr>
          <a:xfrm>
            <a:off x="8197200" y="2389571"/>
            <a:ext cx="1778400" cy="252000"/>
          </a:xfrm>
        </p:spPr>
        <p:txBody>
          <a:bodyPr/>
          <a:lstStyle>
            <a:lvl1pPr algn="r">
              <a:defRPr baseline="0">
                <a:latin typeface="EYInterstate Light"/>
              </a:defRPr>
            </a:lvl1pPr>
          </a:lstStyle>
          <a:p>
            <a:pPr lvl="0"/>
            <a:r>
              <a:rPr lang="nl-NL" noProof="0" dirty="0" err="1"/>
              <a:t>Your</a:t>
            </a:r>
            <a:r>
              <a:rPr lang="nl-NL" noProof="0" dirty="0"/>
              <a:t> </a:t>
            </a:r>
            <a:r>
              <a:rPr lang="nl-NL" noProof="0" dirty="0" err="1"/>
              <a:t>reference</a:t>
            </a:r>
            <a:endParaRPr lang="nl-NL" noProof="0" dirty="0"/>
          </a:p>
        </p:txBody>
      </p:sp>
    </p:spTree>
    <p:extLst>
      <p:ext uri="{BB962C8B-B14F-4D97-AF65-F5344CB8AC3E}">
        <p14:creationId xmlns:p14="http://schemas.microsoft.com/office/powerpoint/2010/main" val="28910172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etter second page two columns">
    <p:spTree>
      <p:nvGrpSpPr>
        <p:cNvPr id="1" name=""/>
        <p:cNvGrpSpPr/>
        <p:nvPr/>
      </p:nvGrpSpPr>
      <p:grpSpPr>
        <a:xfrm>
          <a:off x="0" y="0"/>
          <a:ext cx="0" cy="0"/>
          <a:chOff x="0" y="0"/>
          <a:chExt cx="0" cy="0"/>
        </a:xfrm>
      </p:grpSpPr>
      <p:sp>
        <p:nvSpPr>
          <p:cNvPr id="36" name="Text Placeholder 35"/>
          <p:cNvSpPr>
            <a:spLocks noGrp="1"/>
          </p:cNvSpPr>
          <p:nvPr>
            <p:ph type="body" sz="quarter" idx="20"/>
          </p:nvPr>
        </p:nvSpPr>
        <p:spPr>
          <a:xfrm>
            <a:off x="864000" y="1725492"/>
            <a:ext cx="9108000" cy="4921200"/>
          </a:xfrm>
        </p:spPr>
        <p:txBody>
          <a:bodyPr numCol="2" spcCol="360000"/>
          <a:lstStyle>
            <a:lvl1pPr>
              <a:defRPr>
                <a:latin typeface="EYInterstate Light"/>
              </a:defRPr>
            </a:lvl1pPr>
            <a:lvl2pPr>
              <a:defRPr>
                <a:latin typeface="EYInterstate Light"/>
              </a:defRPr>
            </a:lvl2pPr>
            <a:lvl3pPr>
              <a:defRPr>
                <a:latin typeface="EYInterstate Light"/>
              </a:defRPr>
            </a:lvl3pPr>
            <a:lvl4pPr>
              <a:defRPr>
                <a:latin typeface="EYInterstate Light"/>
              </a:defRPr>
            </a:lvl4pPr>
            <a:lvl5pPr>
              <a:defRPr>
                <a:latin typeface="EYInterstate Light"/>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11" y="307166"/>
            <a:ext cx="610644" cy="594000"/>
          </a:xfrm>
          <a:prstGeom prst="rect">
            <a:avLst/>
          </a:prstGeom>
        </p:spPr>
      </p:pic>
    </p:spTree>
    <p:extLst>
      <p:ext uri="{BB962C8B-B14F-4D97-AF65-F5344CB8AC3E}">
        <p14:creationId xmlns:p14="http://schemas.microsoft.com/office/powerpoint/2010/main" val="35612640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s_1">
    <p:bg bwMode="ltGray">
      <p:bgPr>
        <a:solidFill>
          <a:srgbClr val="F0F0F0"/>
        </a:solidFill>
        <a:effectLst/>
      </p:bgPr>
    </p:bg>
    <p:spTree>
      <p:nvGrpSpPr>
        <p:cNvPr id="1" name=""/>
        <p:cNvGrpSpPr/>
        <p:nvPr/>
      </p:nvGrpSpPr>
      <p:grpSpPr>
        <a:xfrm>
          <a:off x="0" y="0"/>
          <a:ext cx="0" cy="0"/>
          <a:chOff x="0" y="0"/>
          <a:chExt cx="0" cy="0"/>
        </a:xfrm>
      </p:grpSpPr>
      <p:sp>
        <p:nvSpPr>
          <p:cNvPr id="19" name="Freihandform 5"/>
          <p:cNvSpPr/>
          <p:nvPr userDrawn="1"/>
        </p:nvSpPr>
        <p:spPr bwMode="ltGray">
          <a:xfrm flipH="1">
            <a:off x="0" y="4013200"/>
            <a:ext cx="10694158" cy="3546475"/>
          </a:xfrm>
          <a:custGeom>
            <a:avLst/>
            <a:gdLst>
              <a:gd name="connsiteX0" fmla="*/ 0 w 10693400"/>
              <a:gd name="connsiteY0" fmla="*/ 0 h 3121025"/>
              <a:gd name="connsiteX1" fmla="*/ 10693400 w 10693400"/>
              <a:gd name="connsiteY1" fmla="*/ 0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93400 w 10693400"/>
              <a:gd name="connsiteY1" fmla="*/ 1896767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73944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3400"/>
              <a:gd name="connsiteY0" fmla="*/ 0 h 3121025"/>
              <a:gd name="connsiteX1" fmla="*/ 10683672 w 10693400"/>
              <a:gd name="connsiteY1" fmla="*/ 4566 h 3121025"/>
              <a:gd name="connsiteX2" fmla="*/ 10693400 w 10693400"/>
              <a:gd name="connsiteY2" fmla="*/ 3121025 h 3121025"/>
              <a:gd name="connsiteX3" fmla="*/ 0 w 10693400"/>
              <a:gd name="connsiteY3" fmla="*/ 3121025 h 3121025"/>
              <a:gd name="connsiteX4" fmla="*/ 0 w 10693400"/>
              <a:gd name="connsiteY4" fmla="*/ 0 h 3121025"/>
              <a:gd name="connsiteX0" fmla="*/ 0 w 10694158"/>
              <a:gd name="connsiteY0" fmla="*/ 727 h 3121752"/>
              <a:gd name="connsiteX1" fmla="*/ 10693198 w 10694158"/>
              <a:gd name="connsiteY1" fmla="*/ 0 h 3121752"/>
              <a:gd name="connsiteX2" fmla="*/ 10693400 w 10694158"/>
              <a:gd name="connsiteY2" fmla="*/ 3121752 h 3121752"/>
              <a:gd name="connsiteX3" fmla="*/ 0 w 10694158"/>
              <a:gd name="connsiteY3" fmla="*/ 3121752 h 3121752"/>
              <a:gd name="connsiteX4" fmla="*/ 0 w 10694158"/>
              <a:gd name="connsiteY4" fmla="*/ 727 h 31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158" h="3121752">
                <a:moveTo>
                  <a:pt x="0" y="727"/>
                </a:moveTo>
                <a:lnTo>
                  <a:pt x="10693198" y="0"/>
                </a:lnTo>
                <a:cubicBezTo>
                  <a:pt x="10696441" y="1038820"/>
                  <a:pt x="10690157" y="2082932"/>
                  <a:pt x="10693400" y="3121752"/>
                </a:cubicBezTo>
                <a:lnTo>
                  <a:pt x="0" y="3121752"/>
                </a:lnTo>
                <a:lnTo>
                  <a:pt x="0" y="727"/>
                </a:lnTo>
                <a:close/>
              </a:path>
            </a:pathLst>
          </a:custGeom>
          <a:solidFill>
            <a:srgbClr val="FFFF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rgbClr val="000000"/>
              </a:solidFill>
            </a:endParaRPr>
          </a:p>
        </p:txBody>
      </p:sp>
      <p:sp>
        <p:nvSpPr>
          <p:cNvPr id="5" name="Freeform 4"/>
          <p:cNvSpPr/>
          <p:nvPr userDrawn="1"/>
        </p:nvSpPr>
        <p:spPr bwMode="ltGray">
          <a:xfrm>
            <a:off x="7165975" y="1727200"/>
            <a:ext cx="2806700" cy="4919663"/>
          </a:xfrm>
          <a:custGeom>
            <a:avLst/>
            <a:gdLst>
              <a:gd name="connsiteX0" fmla="*/ 0 w 3059112"/>
              <a:gd name="connsiteY0" fmla="*/ 0 h 2950812"/>
              <a:gd name="connsiteX1" fmla="*/ 3059112 w 3059112"/>
              <a:gd name="connsiteY1" fmla="*/ 0 h 2950812"/>
              <a:gd name="connsiteX2" fmla="*/ 3059112 w 3059112"/>
              <a:gd name="connsiteY2" fmla="*/ 2950812 h 2950812"/>
              <a:gd name="connsiteX3" fmla="*/ 0 w 3059112"/>
              <a:gd name="connsiteY3" fmla="*/ 2950812 h 2950812"/>
              <a:gd name="connsiteX4" fmla="*/ 0 w 3059112"/>
              <a:gd name="connsiteY4" fmla="*/ 0 h 2950812"/>
              <a:gd name="connsiteX0" fmla="*/ 0 w 3059112"/>
              <a:gd name="connsiteY0" fmla="*/ 0 h 2950812"/>
              <a:gd name="connsiteX1" fmla="*/ 3059112 w 3059112"/>
              <a:gd name="connsiteY1" fmla="*/ 0 h 2950812"/>
              <a:gd name="connsiteX2" fmla="*/ 3058477 w 3059112"/>
              <a:gd name="connsiteY2" fmla="*/ 2425349 h 2950812"/>
              <a:gd name="connsiteX3" fmla="*/ 0 w 3059112"/>
              <a:gd name="connsiteY3" fmla="*/ 2950812 h 2950812"/>
              <a:gd name="connsiteX4" fmla="*/ 0 w 3059112"/>
              <a:gd name="connsiteY4" fmla="*/ 0 h 2950812"/>
              <a:gd name="connsiteX0" fmla="*/ 11322 w 3070434"/>
              <a:gd name="connsiteY0" fmla="*/ 0 h 2823622"/>
              <a:gd name="connsiteX1" fmla="*/ 3070434 w 3070434"/>
              <a:gd name="connsiteY1" fmla="*/ 0 h 2823622"/>
              <a:gd name="connsiteX2" fmla="*/ 3069799 w 3070434"/>
              <a:gd name="connsiteY2" fmla="*/ 2425349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5631 w 3070434"/>
              <a:gd name="connsiteY2" fmla="*/ 2537967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633775 h 2823622"/>
              <a:gd name="connsiteX3" fmla="*/ 0 w 3070434"/>
              <a:gd name="connsiteY3" fmla="*/ 2823622 h 2823622"/>
              <a:gd name="connsiteX4" fmla="*/ 11322 w 3070434"/>
              <a:gd name="connsiteY4" fmla="*/ 0 h 2823622"/>
              <a:gd name="connsiteX0" fmla="*/ 11322 w 3070434"/>
              <a:gd name="connsiteY0" fmla="*/ 0 h 2823622"/>
              <a:gd name="connsiteX1" fmla="*/ 3070434 w 3070434"/>
              <a:gd name="connsiteY1" fmla="*/ 0 h 2823622"/>
              <a:gd name="connsiteX2" fmla="*/ 3069799 w 3070434"/>
              <a:gd name="connsiteY2" fmla="*/ 2546908 h 2823622"/>
              <a:gd name="connsiteX3" fmla="*/ 0 w 3070434"/>
              <a:gd name="connsiteY3" fmla="*/ 2823622 h 2823622"/>
              <a:gd name="connsiteX4" fmla="*/ 11322 w 3070434"/>
              <a:gd name="connsiteY4" fmla="*/ 0 h 2823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34" h="2823622">
                <a:moveTo>
                  <a:pt x="11322" y="0"/>
                </a:moveTo>
                <a:lnTo>
                  <a:pt x="3070434" y="0"/>
                </a:lnTo>
                <a:cubicBezTo>
                  <a:pt x="3070222" y="808450"/>
                  <a:pt x="3070011" y="1738458"/>
                  <a:pt x="3069799" y="2546908"/>
                </a:cubicBezTo>
                <a:lnTo>
                  <a:pt x="0" y="2823622"/>
                </a:lnTo>
                <a:lnTo>
                  <a:pt x="11322" y="0"/>
                </a:lnTo>
                <a:close/>
              </a:path>
            </a:pathLst>
          </a:custGeom>
          <a:solidFill>
            <a:srgbClr val="FFE600"/>
          </a:solidFill>
          <a:ln w="9525" cap="flat" cmpd="sng" algn="ctr">
            <a:noFill/>
            <a:prstDash val="solid"/>
          </a:ln>
          <a:effectLst/>
        </p:spPr>
        <p:txBody>
          <a:bodyPr lIns="108000" tIns="108000" rtlCol="0" anchor="t" anchorCtr="0"/>
          <a:lstStyle/>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a:p>
            <a:pPr>
              <a:lnSpc>
                <a:spcPts val="1300"/>
              </a:lnSpc>
              <a:buClr>
                <a:srgbClr val="FFE600"/>
              </a:buClr>
              <a:buSzPct val="70000"/>
              <a:buFont typeface="Arial" pitchFamily="34" charset="0"/>
              <a:buNone/>
              <a:tabLst>
                <a:tab pos="457200" algn="l"/>
              </a:tabLst>
              <a:defRPr/>
            </a:pPr>
            <a:endParaRPr lang="en-US" sz="1000" dirty="0">
              <a:solidFill>
                <a:srgbClr val="000000"/>
              </a:solidFill>
            </a:endParaRPr>
          </a:p>
        </p:txBody>
      </p:sp>
      <p:sp>
        <p:nvSpPr>
          <p:cNvPr id="6" name="Text Placeholder 13"/>
          <p:cNvSpPr>
            <a:spLocks noGrp="1"/>
          </p:cNvSpPr>
          <p:nvPr>
            <p:ph type="body" sz="quarter" idx="12" hasCustomPrompt="1"/>
          </p:nvPr>
        </p:nvSpPr>
        <p:spPr bwMode="gray">
          <a:xfrm>
            <a:off x="7165975" y="2175440"/>
            <a:ext cx="2806700" cy="554038"/>
          </a:xfrm>
        </p:spPr>
        <p:txBody>
          <a:bodyPr lIns="180000" tIns="72000" rIns="108000" bIns="0"/>
          <a:lstStyle>
            <a:lvl1pPr>
              <a:defRPr sz="2000" b="1">
                <a:solidFill>
                  <a:srgbClr val="333333"/>
                </a:solidFill>
                <a:latin typeface="EYInterstate" panose="02000503020000020004" pitchFamily="2" charset="0"/>
              </a:defRPr>
            </a:lvl1pPr>
          </a:lstStyle>
          <a:p>
            <a:pPr lvl="0"/>
            <a:r>
              <a:rPr lang="nl-NL" dirty="0"/>
              <a:t>Contents</a:t>
            </a:r>
          </a:p>
        </p:txBody>
      </p:sp>
      <p:sp>
        <p:nvSpPr>
          <p:cNvPr id="7" name="Text Placeholder 16"/>
          <p:cNvSpPr>
            <a:spLocks noGrp="1"/>
          </p:cNvSpPr>
          <p:nvPr>
            <p:ph type="body" sz="quarter" idx="13" hasCustomPrompt="1"/>
          </p:nvPr>
        </p:nvSpPr>
        <p:spPr bwMode="gray">
          <a:xfrm>
            <a:off x="7165975" y="2729478"/>
            <a:ext cx="2806700" cy="884858"/>
          </a:xfrm>
        </p:spPr>
        <p:txBody>
          <a:bodyPr lIns="180000" tIns="0" rIns="108000" bIns="0">
            <a:spAutoFit/>
          </a:bodyPr>
          <a:lstStyle>
            <a:lvl1pPr marL="0" indent="0">
              <a:lnSpc>
                <a:spcPct val="100000"/>
              </a:lnSpc>
              <a:spcAft>
                <a:spcPts val="300"/>
              </a:spcAft>
              <a:tabLst>
                <a:tab pos="2509838" algn="r"/>
              </a:tabLst>
              <a:defRPr b="1" i="0" baseline="0">
                <a:solidFill>
                  <a:srgbClr val="333333"/>
                </a:solidFill>
                <a:latin typeface="EYInterstate Light"/>
              </a:defRPr>
            </a:lvl1pPr>
            <a:lvl2pPr marL="180000" indent="-180000" algn="l">
              <a:lnSpc>
                <a:spcPts val="1300"/>
              </a:lnSpc>
              <a:spcBef>
                <a:spcPts val="0"/>
              </a:spcBef>
              <a:spcAft>
                <a:spcPts val="0"/>
              </a:spcAft>
              <a:buClr>
                <a:srgbClr val="808080"/>
              </a:buClr>
              <a:buSzPct val="70000"/>
              <a:buFont typeface="Arial"/>
              <a:buChar char="►"/>
              <a:defRPr sz="1000" b="0" i="0">
                <a:solidFill>
                  <a:srgbClr val="000000"/>
                </a:solidFill>
                <a:latin typeface="EYInterstate Light"/>
              </a:defRPr>
            </a:lvl2pPr>
            <a:lvl3pPr>
              <a:buClr>
                <a:srgbClr val="808080"/>
              </a:buClr>
              <a:defRPr/>
            </a:lvl3pPr>
            <a:lvl4pPr>
              <a:buClr>
                <a:srgbClr val="808080"/>
              </a:buClr>
              <a:defRPr/>
            </a:lvl4pPr>
          </a:lstStyle>
          <a:p>
            <a:pPr lvl="0"/>
            <a:r>
              <a:rPr lang="en-US" dirty="0"/>
              <a:t>Title (tab once to add page number)	</a:t>
            </a:r>
          </a:p>
          <a:p>
            <a:pPr lvl="0"/>
            <a:r>
              <a:rPr lang="en-US" dirty="0"/>
              <a:t>Title	</a:t>
            </a:r>
          </a:p>
          <a:p>
            <a:pPr lvl="0"/>
            <a:r>
              <a:rPr lang="en-US" dirty="0"/>
              <a:t>Title	</a:t>
            </a:r>
          </a:p>
          <a:p>
            <a:pPr lvl="0"/>
            <a:r>
              <a:rPr lang="en-US" dirty="0"/>
              <a:t>		</a:t>
            </a:r>
          </a:p>
        </p:txBody>
      </p:sp>
      <p:sp>
        <p:nvSpPr>
          <p:cNvPr id="13" name="Text Placeholder 24"/>
          <p:cNvSpPr>
            <a:spLocks noGrp="1"/>
          </p:cNvSpPr>
          <p:nvPr>
            <p:ph type="body" sz="quarter" idx="14" hasCustomPrompt="1"/>
          </p:nvPr>
        </p:nvSpPr>
        <p:spPr>
          <a:xfrm>
            <a:off x="863600" y="611188"/>
            <a:ext cx="5951538" cy="833562"/>
          </a:xfrm>
        </p:spPr>
        <p:txBody>
          <a:bodyPr wrap="square">
            <a:spAutoFit/>
          </a:bodyPr>
          <a:lstStyle>
            <a:lvl1pPr marL="0" marR="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defRPr sz="1000" b="0" i="0" baseline="0">
                <a:solidFill>
                  <a:srgbClr val="000000"/>
                </a:solidFill>
                <a:latin typeface="EYInterstate Light"/>
              </a:defRPr>
            </a:lvl1pPr>
          </a:lstStyle>
          <a:p>
            <a:pPr marL="0" marR="0" lvl="0" indent="0" algn="l" defTabSz="1043056" rtl="0" eaLnBrk="1" fontAlgn="auto" latinLnBrk="0" hangingPunct="1">
              <a:lnSpc>
                <a:spcPts val="1300"/>
              </a:lnSpc>
              <a:spcBef>
                <a:spcPts val="0"/>
              </a:spcBef>
              <a:spcAft>
                <a:spcPts val="300"/>
              </a:spcAft>
              <a:buClr>
                <a:schemeClr val="accent2"/>
              </a:buClr>
              <a:buSzPct val="70000"/>
              <a:buFont typeface="Arial" pitchFamily="34" charset="0"/>
              <a:buNone/>
              <a:tabLst>
                <a:tab pos="457200" algn="l"/>
              </a:tabLst>
            </a:pPr>
            <a:r>
              <a:rPr lang="en-US" dirty="0"/>
              <a:t>To insert a picture, choose the Picture slides button (in the Divider and content slides group on the EY Templates 2013 tab). To insert a photo from the Image Library: right click your mouse (on grey section), choose Format Background, select Fill at the left of the dialog box, select Picture or texture fill, Insert from: File [Browse for picture]. Select Tile picture as texture to fit the picture. Make sure the percentages of Scale X and Scale Y are the same to avoid scaled pictures. Remove this text box. </a:t>
            </a:r>
            <a:endParaRPr lang="nl-NL" dirty="0"/>
          </a:p>
        </p:txBody>
      </p:sp>
    </p:spTree>
    <p:extLst>
      <p:ext uri="{BB962C8B-B14F-4D97-AF65-F5344CB8AC3E}">
        <p14:creationId xmlns:p14="http://schemas.microsoft.com/office/powerpoint/2010/main" val="268247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image" Target="../media/image14.wmf"/><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theme" Target="../theme/theme10.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theme" Target="../theme/theme11.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 Type="http://schemas.openxmlformats.org/officeDocument/2006/relationships/slideLayout" Target="../slideLayouts/slideLayout225.xml"/><Relationship Id="rId21" Type="http://schemas.openxmlformats.org/officeDocument/2006/relationships/slideLayout" Target="../slideLayouts/slideLayout243.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theme" Target="../theme/theme1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3.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theme" Target="../theme/theme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theme" Target="../theme/theme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theme" Target="../theme/theme6.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7.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8.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1.jpe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9.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63999" y="608400"/>
            <a:ext cx="9108675" cy="360000"/>
          </a:xfrm>
          <a:prstGeom prst="rect">
            <a:avLst/>
          </a:prstGeom>
        </p:spPr>
        <p:txBody>
          <a:bodyPr vert="horz" lIns="0" tIns="0" rIns="0" bIns="0" rtlCol="0" anchor="t" anchorCtr="0">
            <a:noAutofit/>
          </a:bodyPr>
          <a:lstStyle/>
          <a:p>
            <a:r>
              <a:rPr lang="en-US" noProof="0"/>
              <a:t>Click to edit Master title style</a:t>
            </a:r>
            <a:endParaRPr lang="nl-NL" noProof="0" dirty="0"/>
          </a:p>
        </p:txBody>
      </p:sp>
      <p:sp>
        <p:nvSpPr>
          <p:cNvPr id="5" name="Text Placeholder 4"/>
          <p:cNvSpPr>
            <a:spLocks noGrp="1"/>
          </p:cNvSpPr>
          <p:nvPr>
            <p:ph type="body" idx="1"/>
          </p:nvPr>
        </p:nvSpPr>
        <p:spPr>
          <a:xfrm>
            <a:off x="865188" y="1728000"/>
            <a:ext cx="9108000" cy="4921200"/>
          </a:xfrm>
          <a:prstGeom prst="rect">
            <a:avLst/>
          </a:prstGeom>
        </p:spPr>
        <p:txBody>
          <a:bodyPr vert="horz" lIns="0" tIns="0" rIns="0" bIns="0" rtlCol="0">
            <a:noAutofit/>
          </a:bodyPr>
          <a:lstStyle/>
          <a:p>
            <a:pPr lvl="0"/>
            <a:r>
              <a:rPr lang="nl-NL" noProof="0" dirty="0"/>
              <a:t>Body </a:t>
            </a:r>
            <a:r>
              <a:rPr lang="nl-NL" noProof="0" dirty="0" err="1"/>
              <a:t>text</a:t>
            </a:r>
            <a:r>
              <a:rPr lang="nl-NL" noProof="0" dirty="0"/>
              <a:t> Level 1</a:t>
            </a:r>
          </a:p>
          <a:p>
            <a:pPr lvl="1"/>
            <a:r>
              <a:rPr lang="nl-NL" noProof="0" dirty="0"/>
              <a:t>List </a:t>
            </a:r>
            <a:r>
              <a:rPr lang="nl-NL" noProof="0" dirty="0" err="1"/>
              <a:t>Bullet</a:t>
            </a:r>
            <a:r>
              <a:rPr lang="nl-NL" noProof="0" dirty="0"/>
              <a:t> 1 Level 2</a:t>
            </a:r>
          </a:p>
          <a:p>
            <a:pPr lvl="2"/>
            <a:r>
              <a:rPr lang="nl-NL" noProof="0" dirty="0"/>
              <a:t>List </a:t>
            </a:r>
            <a:r>
              <a:rPr lang="nl-NL" noProof="0" dirty="0" err="1"/>
              <a:t>Bullet</a:t>
            </a:r>
            <a:r>
              <a:rPr lang="nl-NL" noProof="0" dirty="0"/>
              <a:t> 2 Level 3</a:t>
            </a:r>
          </a:p>
          <a:p>
            <a:pPr lvl="3"/>
            <a:r>
              <a:rPr lang="nl-NL" noProof="0" dirty="0"/>
              <a:t>List </a:t>
            </a:r>
            <a:r>
              <a:rPr lang="nl-NL" noProof="0" dirty="0" err="1"/>
              <a:t>Bullet</a:t>
            </a:r>
            <a:r>
              <a:rPr lang="nl-NL" noProof="0" dirty="0"/>
              <a:t> 3 Level 4</a:t>
            </a:r>
          </a:p>
          <a:p>
            <a:pPr lvl="4"/>
            <a:r>
              <a:rPr lang="nl-NL" noProof="0" dirty="0"/>
              <a:t>List </a:t>
            </a:r>
            <a:r>
              <a:rPr lang="nl-NL" noProof="0" dirty="0" err="1"/>
              <a:t>Number</a:t>
            </a:r>
            <a:r>
              <a:rPr lang="nl-NL" noProof="0" dirty="0"/>
              <a:t> level 5</a:t>
            </a:r>
          </a:p>
          <a:p>
            <a:pPr lvl="5"/>
            <a:r>
              <a:rPr lang="nl-NL" noProof="0" dirty="0" err="1"/>
              <a:t>Heading</a:t>
            </a:r>
            <a:r>
              <a:rPr lang="nl-NL" noProof="0" dirty="0"/>
              <a:t> 1 Level 6</a:t>
            </a:r>
          </a:p>
          <a:p>
            <a:pPr lvl="6"/>
            <a:r>
              <a:rPr lang="nl-NL" noProof="0" dirty="0" err="1"/>
              <a:t>Heading</a:t>
            </a:r>
            <a:r>
              <a:rPr lang="nl-NL" noProof="0" dirty="0"/>
              <a:t> 2 Level 7</a:t>
            </a:r>
          </a:p>
          <a:p>
            <a:pPr lvl="7"/>
            <a:r>
              <a:rPr lang="nl-NL" noProof="0" dirty="0" err="1"/>
              <a:t>Heading</a:t>
            </a:r>
            <a:r>
              <a:rPr lang="nl-NL" noProof="0" dirty="0"/>
              <a:t> 3 Level 8</a:t>
            </a:r>
          </a:p>
          <a:p>
            <a:pPr lvl="8"/>
            <a:r>
              <a:rPr lang="nl-NL" noProof="0" dirty="0" err="1"/>
              <a:t>Subheading</a:t>
            </a:r>
            <a:r>
              <a:rPr lang="nl-NL" noProof="0" dirty="0"/>
              <a:t> level 9</a:t>
            </a:r>
          </a:p>
        </p:txBody>
      </p:sp>
    </p:spTree>
  </p:cSld>
  <p:clrMap bg1="lt1" tx1="dk1" bg2="lt2" tx2="dk2" accent1="accent1" accent2="accent2" accent3="accent3" accent4="accent4" accent5="accent5" accent6="accent6" hlink="hlink" folHlink="folHlink"/>
  <p:sldLayoutIdLst>
    <p:sldLayoutId id="2147483667" r:id="rId1"/>
    <p:sldLayoutId id="2147483719" r:id="rId2"/>
    <p:sldLayoutId id="2147483718" r:id="rId3"/>
    <p:sldLayoutId id="2147483720" r:id="rId4"/>
    <p:sldLayoutId id="2147483687" r:id="rId5"/>
    <p:sldLayoutId id="2147483680" r:id="rId6"/>
    <p:sldLayoutId id="2147483688" r:id="rId7"/>
    <p:sldLayoutId id="2147483711" r:id="rId8"/>
    <p:sldLayoutId id="2147483713" r:id="rId9"/>
    <p:sldLayoutId id="2147483714" r:id="rId10"/>
    <p:sldLayoutId id="2147483705" r:id="rId11"/>
    <p:sldLayoutId id="2147483715" r:id="rId12"/>
    <p:sldLayoutId id="2147483716" r:id="rId13"/>
    <p:sldLayoutId id="2147483717" r:id="rId14"/>
    <p:sldLayoutId id="2147483721" r:id="rId15"/>
    <p:sldLayoutId id="2147483689" r:id="rId16"/>
    <p:sldLayoutId id="2147483709" r:id="rId17"/>
    <p:sldLayoutId id="2147483710" r:id="rId18"/>
    <p:sldLayoutId id="2147483691" r:id="rId19"/>
    <p:sldLayoutId id="2147483692" r:id="rId20"/>
    <p:sldLayoutId id="2147483693" r:id="rId21"/>
    <p:sldLayoutId id="2147483695" r:id="rId22"/>
    <p:sldLayoutId id="2147483694" r:id="rId23"/>
    <p:sldLayoutId id="2147483696" r:id="rId24"/>
    <p:sldLayoutId id="2147483698" r:id="rId25"/>
    <p:sldLayoutId id="2147483699" r:id="rId26"/>
    <p:sldLayoutId id="2147483700" r:id="rId27"/>
  </p:sldLayoutIdLst>
  <p:hf hdr="0" ftr="0" dt="0"/>
  <p:txStyles>
    <p:titleStyle>
      <a:lvl1pPr algn="l" defTabSz="1043056" rtl="0" eaLnBrk="1" latinLnBrk="0" hangingPunct="1">
        <a:lnSpc>
          <a:spcPct val="85000"/>
        </a:lnSpc>
        <a:spcBef>
          <a:spcPct val="0"/>
        </a:spcBef>
        <a:buNone/>
        <a:defRPr sz="2000" b="1" kern="1200">
          <a:solidFill>
            <a:srgbClr val="808080"/>
          </a:solidFill>
          <a:latin typeface="EYInterstate" panose="02000503020000020004" pitchFamily="2" charset="0"/>
          <a:ea typeface="+mj-ea"/>
          <a:cs typeface="Arial" pitchFamily="34" charset="0"/>
        </a:defRPr>
      </a:lvl1pPr>
    </p:titleStyle>
    <p:bodyStyle>
      <a:lvl1pPr marL="0" marR="0" indent="0" algn="l" defTabSz="1043056" rtl="0" eaLnBrk="1" fontAlgn="auto" latinLnBrk="0" hangingPunct="1">
        <a:lnSpc>
          <a:spcPts val="1300"/>
        </a:lnSpc>
        <a:spcBef>
          <a:spcPts val="0"/>
        </a:spcBef>
        <a:buClr>
          <a:schemeClr val="accent2"/>
        </a:buClr>
        <a:buSzPct val="70000"/>
        <a:buFont typeface="Arial" pitchFamily="34" charset="0"/>
        <a:buNone/>
        <a:tabLst>
          <a:tab pos="457200" algn="l"/>
        </a:tabLst>
        <a:defRPr sz="1000" kern="1200" baseline="0">
          <a:solidFill>
            <a:srgbClr val="000000"/>
          </a:solidFill>
          <a:latin typeface="EYInterstate Light"/>
          <a:ea typeface="+mn-ea"/>
          <a:cs typeface="+mn-cs"/>
        </a:defRPr>
      </a:lvl1pPr>
      <a:lvl2pPr marL="18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baseline="0">
          <a:solidFill>
            <a:srgbClr val="000000"/>
          </a:solidFill>
          <a:latin typeface="EYInterstate Light"/>
          <a:ea typeface="+mn-ea"/>
          <a:cs typeface="+mn-cs"/>
        </a:defRPr>
      </a:lvl2pPr>
      <a:lvl3pPr marL="36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i="0" kern="1200" baseline="0">
          <a:solidFill>
            <a:srgbClr val="000000"/>
          </a:solidFill>
          <a:latin typeface="EYInterstate Light"/>
          <a:ea typeface="+mn-ea"/>
          <a:cs typeface="+mn-cs"/>
        </a:defRPr>
      </a:lvl3pPr>
      <a:lvl4pPr marL="54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a:solidFill>
            <a:srgbClr val="000000"/>
          </a:solidFill>
          <a:latin typeface="EYInterstate Light"/>
          <a:ea typeface="+mn-ea"/>
          <a:cs typeface="+mn-cs"/>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kern="1200" baseline="0">
          <a:solidFill>
            <a:srgbClr val="000000"/>
          </a:solidFill>
          <a:latin typeface="EYInterstate Light"/>
          <a:ea typeface="+mn-ea"/>
          <a:cs typeface="+mn-cs"/>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sz="1600" b="1" i="0" kern="1200" baseline="0">
          <a:solidFill>
            <a:srgbClr val="808080"/>
          </a:solidFill>
          <a:latin typeface="EYInterstate" panose="02000503020000020004" pitchFamily="2" charset="0"/>
          <a:ea typeface="+mn-ea"/>
          <a:cs typeface="+mn-cs"/>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sz="1400" b="1" i="0" kern="1200">
          <a:solidFill>
            <a:srgbClr val="808080"/>
          </a:solidFill>
          <a:latin typeface="EYInterstate" panose="02000503020000020004" pitchFamily="2" charset="0"/>
          <a:ea typeface="+mn-ea"/>
          <a:cs typeface="+mn-cs"/>
        </a:defRPr>
      </a:lvl7pPr>
      <a:lvl8pPr marL="0" marR="0" indent="0" algn="l" defTabSz="1043056" rtl="0" eaLnBrk="1" fontAlgn="auto" latinLnBrk="0" hangingPunct="1">
        <a:lnSpc>
          <a:spcPct val="100000"/>
        </a:lnSpc>
        <a:spcBef>
          <a:spcPts val="1200"/>
        </a:spcBef>
        <a:spcAft>
          <a:spcPts val="300"/>
        </a:spcAft>
        <a:buFont typeface="Arial" pitchFamily="34" charset="0"/>
        <a:buNone/>
        <a:tabLst>
          <a:tab pos="457200" algn="l"/>
        </a:tabLst>
        <a:defRPr sz="1200" b="1" i="0" kern="1200">
          <a:solidFill>
            <a:srgbClr val="808080"/>
          </a:solidFill>
          <a:latin typeface="EYInterstate" panose="02000503020000020004" pitchFamily="2" charset="0"/>
          <a:ea typeface="+mn-ea"/>
          <a:cs typeface="+mn-cs"/>
        </a:defRPr>
      </a:lvl8pPr>
      <a:lvl9pPr marL="0" marR="0" indent="0" algn="l" defTabSz="1043056" rtl="0" eaLnBrk="1" fontAlgn="auto" latinLnBrk="0" hangingPunct="1">
        <a:lnSpc>
          <a:spcPct val="100000"/>
        </a:lnSpc>
        <a:spcBef>
          <a:spcPts val="1300"/>
        </a:spcBef>
        <a:spcAft>
          <a:spcPts val="0"/>
        </a:spcAft>
        <a:buFont typeface="+mj-lt"/>
        <a:buNone/>
        <a:tabLst>
          <a:tab pos="457200" algn="l"/>
        </a:tabLst>
        <a:defRPr sz="1000" b="0" i="0" kern="1200">
          <a:solidFill>
            <a:srgbClr val="808080"/>
          </a:solidFill>
          <a:latin typeface="EYInterstate" panose="02000503020000020004" pitchFamily="2" charset="0"/>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1" y="222273"/>
            <a:ext cx="9624060" cy="94863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34671" y="1571790"/>
            <a:ext cx="9624060" cy="518198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026991" y="7188241"/>
            <a:ext cx="4016340" cy="221797"/>
          </a:xfrm>
          <a:prstGeom prst="rect">
            <a:avLst/>
          </a:prstGeom>
        </p:spPr>
        <p:txBody>
          <a:bodyPr vert="horz" lIns="0" tIns="0" rIns="0" bIns="0" rtlCol="0" anchor="t" anchorCtr="0">
            <a:noAutofit/>
          </a:bodyPr>
          <a:lstStyle>
            <a:lvl1pPr algn="l">
              <a:defRPr sz="964">
                <a:solidFill>
                  <a:schemeClr val="bg1"/>
                </a:solidFill>
                <a:latin typeface="+mn-lt"/>
              </a:defRPr>
            </a:lvl1pPr>
          </a:lstStyle>
          <a:p>
            <a:pPr defTabSz="801563"/>
            <a:endParaRPr lang="en-GB" dirty="0">
              <a:solidFill>
                <a:srgbClr val="646464"/>
              </a:solidFill>
            </a:endParaRPr>
          </a:p>
        </p:txBody>
      </p:sp>
      <p:sp>
        <p:nvSpPr>
          <p:cNvPr id="4" name="Date Placeholder 3"/>
          <p:cNvSpPr>
            <a:spLocks noGrp="1"/>
          </p:cNvSpPr>
          <p:nvPr>
            <p:ph type="dt" sz="half" idx="2"/>
          </p:nvPr>
        </p:nvSpPr>
        <p:spPr>
          <a:xfrm>
            <a:off x="1311011" y="7188241"/>
            <a:ext cx="1202381" cy="221797"/>
          </a:xfrm>
          <a:prstGeom prst="rect">
            <a:avLst/>
          </a:prstGeom>
        </p:spPr>
        <p:txBody>
          <a:bodyPr vert="horz" wrap="none" lIns="0" tIns="0" rIns="0" bIns="0" rtlCol="0" anchor="t" anchorCtr="0"/>
          <a:lstStyle>
            <a:lvl1pPr algn="l">
              <a:defRPr sz="964">
                <a:solidFill>
                  <a:schemeClr val="bg1"/>
                </a:solidFill>
                <a:latin typeface="+mn-lt"/>
              </a:defRPr>
            </a:lvl1pPr>
          </a:lstStyle>
          <a:p>
            <a:pPr defTabSz="801563"/>
            <a:endParaRPr lang="en-US" dirty="0">
              <a:solidFill>
                <a:srgbClr val="646464"/>
              </a:solidFill>
            </a:endParaRPr>
          </a:p>
        </p:txBody>
      </p:sp>
      <p:pic>
        <p:nvPicPr>
          <p:cNvPr id="12" name="EYLogoGraySlide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10295" y="6976525"/>
            <a:ext cx="350580" cy="450763"/>
          </a:xfrm>
          <a:prstGeom prst="rect">
            <a:avLst/>
          </a:prstGeom>
        </p:spPr>
      </p:pic>
    </p:spTree>
    <p:extLst>
      <p:ext uri="{BB962C8B-B14F-4D97-AF65-F5344CB8AC3E}">
        <p14:creationId xmlns:p14="http://schemas.microsoft.com/office/powerpoint/2010/main" val="3020962045"/>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hf hdr="0" ftr="0" dt="0"/>
  <p:txStyles>
    <p:titleStyle>
      <a:lvl1pPr algn="l" defTabSz="801563" rtl="0" eaLnBrk="1" latinLnBrk="0" hangingPunct="1">
        <a:lnSpc>
          <a:spcPct val="85000"/>
        </a:lnSpc>
        <a:spcBef>
          <a:spcPct val="0"/>
        </a:spcBef>
        <a:buNone/>
        <a:defRPr sz="2630" b="1" kern="1200">
          <a:solidFill>
            <a:schemeClr val="bg1"/>
          </a:solidFill>
          <a:latin typeface="+mn-lt"/>
          <a:ea typeface="+mj-ea"/>
          <a:cs typeface="Arial" pitchFamily="34" charset="0"/>
        </a:defRPr>
      </a:lvl1pPr>
    </p:titleStyle>
    <p:bodyStyle>
      <a:lvl1pPr marL="312610" indent="-312610" algn="l" defTabSz="801563" rtl="0" eaLnBrk="1" latinLnBrk="0" hangingPunct="1">
        <a:spcBef>
          <a:spcPct val="20000"/>
        </a:spcBef>
        <a:buClr>
          <a:schemeClr val="accent2"/>
        </a:buClr>
        <a:buSzPct val="70000"/>
        <a:buFont typeface="Arial" pitchFamily="34" charset="0"/>
        <a:buChar char="►"/>
        <a:defRPr sz="2104" kern="1200">
          <a:solidFill>
            <a:schemeClr val="bg1"/>
          </a:solidFill>
          <a:latin typeface="+mn-lt"/>
          <a:ea typeface="+mn-ea"/>
          <a:cs typeface="+mn-cs"/>
        </a:defRPr>
      </a:lvl1pPr>
      <a:lvl2pPr marL="625219" indent="-312610" algn="l" defTabSz="801563" rtl="0" eaLnBrk="1" latinLnBrk="0" hangingPunct="1">
        <a:spcBef>
          <a:spcPct val="20000"/>
        </a:spcBef>
        <a:buClr>
          <a:schemeClr val="accent2"/>
        </a:buClr>
        <a:buSzPct val="70000"/>
        <a:buFont typeface="Arial" pitchFamily="34" charset="0"/>
        <a:buChar char="►"/>
        <a:defRPr sz="1753" kern="1200">
          <a:solidFill>
            <a:schemeClr val="bg1"/>
          </a:solidFill>
          <a:latin typeface="+mn-lt"/>
          <a:ea typeface="+mn-ea"/>
          <a:cs typeface="+mn-cs"/>
        </a:defRPr>
      </a:lvl2pPr>
      <a:lvl3pPr marL="937829" indent="-312610" algn="l" defTabSz="801563" rtl="0" eaLnBrk="1" latinLnBrk="0" hangingPunct="1">
        <a:spcBef>
          <a:spcPct val="20000"/>
        </a:spcBef>
        <a:buClr>
          <a:schemeClr val="accent2"/>
        </a:buClr>
        <a:buSzPct val="70000"/>
        <a:buFont typeface="Arial" pitchFamily="34" charset="0"/>
        <a:buChar char="►"/>
        <a:defRPr sz="1578" kern="1200">
          <a:solidFill>
            <a:schemeClr val="bg1"/>
          </a:solidFill>
          <a:latin typeface="+mn-lt"/>
          <a:ea typeface="+mn-ea"/>
          <a:cs typeface="+mn-cs"/>
        </a:defRPr>
      </a:lvl3pPr>
      <a:lvl4pPr marL="1250438" indent="-312610" algn="l" defTabSz="801563" rtl="0" eaLnBrk="1" latinLnBrk="0" hangingPunct="1">
        <a:spcBef>
          <a:spcPct val="20000"/>
        </a:spcBef>
        <a:buClr>
          <a:schemeClr val="accent2"/>
        </a:buClr>
        <a:buSzPct val="70000"/>
        <a:buFont typeface="Arial" pitchFamily="34" charset="0"/>
        <a:buChar char="►"/>
        <a:defRPr sz="1403" kern="1200">
          <a:solidFill>
            <a:schemeClr val="bg1"/>
          </a:solidFill>
          <a:latin typeface="+mn-lt"/>
          <a:ea typeface="+mn-ea"/>
          <a:cs typeface="+mn-cs"/>
        </a:defRPr>
      </a:lvl4pPr>
      <a:lvl5pPr marL="1563048" indent="-312610" algn="l" defTabSz="801563" rtl="0" eaLnBrk="1" latinLnBrk="0" hangingPunct="1">
        <a:spcBef>
          <a:spcPct val="20000"/>
        </a:spcBef>
        <a:buClr>
          <a:schemeClr val="accent2"/>
        </a:buClr>
        <a:buSzPct val="70000"/>
        <a:buFont typeface="Arial" pitchFamily="34" charset="0"/>
        <a:buChar char="►"/>
        <a:defRPr sz="1403" kern="1200">
          <a:solidFill>
            <a:schemeClr val="bg1"/>
          </a:solidFill>
          <a:latin typeface="+mn-lt"/>
          <a:ea typeface="+mn-ea"/>
          <a:cs typeface="+mn-cs"/>
        </a:defRPr>
      </a:lvl5pPr>
      <a:lvl6pPr marL="2204298" indent="-200391" algn="l" defTabSz="801563" rtl="0" eaLnBrk="1" latinLnBrk="0" hangingPunct="1">
        <a:spcBef>
          <a:spcPct val="20000"/>
        </a:spcBef>
        <a:buFont typeface="Arial" pitchFamily="34" charset="0"/>
        <a:buChar char="•"/>
        <a:defRPr sz="1753" kern="1200">
          <a:solidFill>
            <a:schemeClr val="tx1"/>
          </a:solidFill>
          <a:latin typeface="+mn-lt"/>
          <a:ea typeface="+mn-ea"/>
          <a:cs typeface="+mn-cs"/>
        </a:defRPr>
      </a:lvl6pPr>
      <a:lvl7pPr marL="2605080" indent="-200391" algn="l" defTabSz="801563" rtl="0" eaLnBrk="1" latinLnBrk="0" hangingPunct="1">
        <a:spcBef>
          <a:spcPct val="20000"/>
        </a:spcBef>
        <a:buFont typeface="Arial" pitchFamily="34" charset="0"/>
        <a:buChar char="•"/>
        <a:defRPr sz="1753" kern="1200">
          <a:solidFill>
            <a:schemeClr val="tx1"/>
          </a:solidFill>
          <a:latin typeface="+mn-lt"/>
          <a:ea typeface="+mn-ea"/>
          <a:cs typeface="+mn-cs"/>
        </a:defRPr>
      </a:lvl7pPr>
      <a:lvl8pPr marL="3005861" indent="-200391" algn="l" defTabSz="801563" rtl="0" eaLnBrk="1" latinLnBrk="0" hangingPunct="1">
        <a:spcBef>
          <a:spcPct val="20000"/>
        </a:spcBef>
        <a:buFont typeface="Arial" pitchFamily="34" charset="0"/>
        <a:buChar char="•"/>
        <a:defRPr sz="1753" kern="1200">
          <a:solidFill>
            <a:schemeClr val="tx1"/>
          </a:solidFill>
          <a:latin typeface="+mn-lt"/>
          <a:ea typeface="+mn-ea"/>
          <a:cs typeface="+mn-cs"/>
        </a:defRPr>
      </a:lvl8pPr>
      <a:lvl9pPr marL="3406643" indent="-200391" algn="l" defTabSz="801563" rtl="0" eaLnBrk="1" latinLnBrk="0" hangingPunct="1">
        <a:spcBef>
          <a:spcPct val="20000"/>
        </a:spcBef>
        <a:buFont typeface="Arial" pitchFamily="34" charset="0"/>
        <a:buChar char="•"/>
        <a:defRPr sz="1753" kern="1200">
          <a:solidFill>
            <a:schemeClr val="tx1"/>
          </a:solidFill>
          <a:latin typeface="+mn-lt"/>
          <a:ea typeface="+mn-ea"/>
          <a:cs typeface="+mn-cs"/>
        </a:defRPr>
      </a:lvl9pPr>
    </p:bodyStyle>
    <p:otherStyle>
      <a:defPPr>
        <a:defRPr lang="en-US"/>
      </a:defPPr>
      <a:lvl1pPr marL="0" algn="l" defTabSz="801563" rtl="0" eaLnBrk="1" latinLnBrk="0" hangingPunct="1">
        <a:defRPr sz="1578" kern="1200">
          <a:solidFill>
            <a:schemeClr val="tx1"/>
          </a:solidFill>
          <a:latin typeface="+mn-lt"/>
          <a:ea typeface="+mn-ea"/>
          <a:cs typeface="+mn-cs"/>
        </a:defRPr>
      </a:lvl1pPr>
      <a:lvl2pPr marL="400782" algn="l" defTabSz="801563" rtl="0" eaLnBrk="1" latinLnBrk="0" hangingPunct="1">
        <a:defRPr sz="1578" kern="1200">
          <a:solidFill>
            <a:schemeClr val="tx1"/>
          </a:solidFill>
          <a:latin typeface="+mn-lt"/>
          <a:ea typeface="+mn-ea"/>
          <a:cs typeface="+mn-cs"/>
        </a:defRPr>
      </a:lvl2pPr>
      <a:lvl3pPr marL="801563" algn="l" defTabSz="801563" rtl="0" eaLnBrk="1" latinLnBrk="0" hangingPunct="1">
        <a:defRPr sz="1578" kern="1200">
          <a:solidFill>
            <a:schemeClr val="tx1"/>
          </a:solidFill>
          <a:latin typeface="+mn-lt"/>
          <a:ea typeface="+mn-ea"/>
          <a:cs typeface="+mn-cs"/>
        </a:defRPr>
      </a:lvl3pPr>
      <a:lvl4pPr marL="1202345" algn="l" defTabSz="801563" rtl="0" eaLnBrk="1" latinLnBrk="0" hangingPunct="1">
        <a:defRPr sz="1578" kern="1200">
          <a:solidFill>
            <a:schemeClr val="tx1"/>
          </a:solidFill>
          <a:latin typeface="+mn-lt"/>
          <a:ea typeface="+mn-ea"/>
          <a:cs typeface="+mn-cs"/>
        </a:defRPr>
      </a:lvl4pPr>
      <a:lvl5pPr marL="1603126" algn="l" defTabSz="801563" rtl="0" eaLnBrk="1" latinLnBrk="0" hangingPunct="1">
        <a:defRPr sz="1578" kern="1200">
          <a:solidFill>
            <a:schemeClr val="tx1"/>
          </a:solidFill>
          <a:latin typeface="+mn-lt"/>
          <a:ea typeface="+mn-ea"/>
          <a:cs typeface="+mn-cs"/>
        </a:defRPr>
      </a:lvl5pPr>
      <a:lvl6pPr marL="2003908" algn="l" defTabSz="801563" rtl="0" eaLnBrk="1" latinLnBrk="0" hangingPunct="1">
        <a:defRPr sz="1578" kern="1200">
          <a:solidFill>
            <a:schemeClr val="tx1"/>
          </a:solidFill>
          <a:latin typeface="+mn-lt"/>
          <a:ea typeface="+mn-ea"/>
          <a:cs typeface="+mn-cs"/>
        </a:defRPr>
      </a:lvl6pPr>
      <a:lvl7pPr marL="2404689" algn="l" defTabSz="801563" rtl="0" eaLnBrk="1" latinLnBrk="0" hangingPunct="1">
        <a:defRPr sz="1578" kern="1200">
          <a:solidFill>
            <a:schemeClr val="tx1"/>
          </a:solidFill>
          <a:latin typeface="+mn-lt"/>
          <a:ea typeface="+mn-ea"/>
          <a:cs typeface="+mn-cs"/>
        </a:defRPr>
      </a:lvl7pPr>
      <a:lvl8pPr marL="2805471" algn="l" defTabSz="801563" rtl="0" eaLnBrk="1" latinLnBrk="0" hangingPunct="1">
        <a:defRPr sz="1578" kern="1200">
          <a:solidFill>
            <a:schemeClr val="tx1"/>
          </a:solidFill>
          <a:latin typeface="+mn-lt"/>
          <a:ea typeface="+mn-ea"/>
          <a:cs typeface="+mn-cs"/>
        </a:defRPr>
      </a:lvl8pPr>
      <a:lvl9pPr marL="3206252" algn="l" defTabSz="801563" rtl="0" eaLnBrk="1" latinLnBrk="0" hangingPunct="1">
        <a:defRPr sz="157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63999" y="608400"/>
            <a:ext cx="9108675" cy="360000"/>
          </a:xfrm>
          <a:prstGeom prst="rect">
            <a:avLst/>
          </a:prstGeom>
        </p:spPr>
        <p:txBody>
          <a:bodyPr vert="horz" lIns="0" tIns="0" rIns="0" bIns="0" rtlCol="0" anchor="t" anchorCtr="0">
            <a:noAutofit/>
          </a:bodyPr>
          <a:lstStyle/>
          <a:p>
            <a:r>
              <a:rPr lang="en-US" noProof="0"/>
              <a:t>Click to edit Master title style</a:t>
            </a:r>
            <a:endParaRPr lang="nl-NL" noProof="0" dirty="0"/>
          </a:p>
        </p:txBody>
      </p:sp>
      <p:sp>
        <p:nvSpPr>
          <p:cNvPr id="5" name="Text Placeholder 4"/>
          <p:cNvSpPr>
            <a:spLocks noGrp="1"/>
          </p:cNvSpPr>
          <p:nvPr>
            <p:ph type="body" idx="1"/>
          </p:nvPr>
        </p:nvSpPr>
        <p:spPr>
          <a:xfrm>
            <a:off x="865188" y="1728000"/>
            <a:ext cx="9108000" cy="4921200"/>
          </a:xfrm>
          <a:prstGeom prst="rect">
            <a:avLst/>
          </a:prstGeom>
        </p:spPr>
        <p:txBody>
          <a:bodyPr vert="horz" lIns="0" tIns="0" rIns="0" bIns="0" rtlCol="0">
            <a:noAutofit/>
          </a:bodyPr>
          <a:lstStyle/>
          <a:p>
            <a:pPr lvl="0"/>
            <a:r>
              <a:rPr lang="nl-NL" noProof="0" dirty="0"/>
              <a:t>Body </a:t>
            </a:r>
            <a:r>
              <a:rPr lang="nl-NL" noProof="0" dirty="0" err="1"/>
              <a:t>text</a:t>
            </a:r>
            <a:r>
              <a:rPr lang="nl-NL" noProof="0" dirty="0"/>
              <a:t> Level 1</a:t>
            </a:r>
          </a:p>
          <a:p>
            <a:pPr lvl="1"/>
            <a:r>
              <a:rPr lang="nl-NL" noProof="0" dirty="0"/>
              <a:t>List </a:t>
            </a:r>
            <a:r>
              <a:rPr lang="nl-NL" noProof="0" dirty="0" err="1"/>
              <a:t>Bullet</a:t>
            </a:r>
            <a:r>
              <a:rPr lang="nl-NL" noProof="0" dirty="0"/>
              <a:t> 1 Level 2</a:t>
            </a:r>
          </a:p>
          <a:p>
            <a:pPr lvl="2"/>
            <a:r>
              <a:rPr lang="nl-NL" noProof="0" dirty="0"/>
              <a:t>List </a:t>
            </a:r>
            <a:r>
              <a:rPr lang="nl-NL" noProof="0" dirty="0" err="1"/>
              <a:t>Bullet</a:t>
            </a:r>
            <a:r>
              <a:rPr lang="nl-NL" noProof="0" dirty="0"/>
              <a:t> 2 Level 3</a:t>
            </a:r>
          </a:p>
          <a:p>
            <a:pPr lvl="3"/>
            <a:r>
              <a:rPr lang="nl-NL" noProof="0" dirty="0"/>
              <a:t>List </a:t>
            </a:r>
            <a:r>
              <a:rPr lang="nl-NL" noProof="0" dirty="0" err="1"/>
              <a:t>Bullet</a:t>
            </a:r>
            <a:r>
              <a:rPr lang="nl-NL" noProof="0" dirty="0"/>
              <a:t> 3 Level 4</a:t>
            </a:r>
          </a:p>
          <a:p>
            <a:pPr lvl="4"/>
            <a:r>
              <a:rPr lang="nl-NL" noProof="0" dirty="0"/>
              <a:t>List </a:t>
            </a:r>
            <a:r>
              <a:rPr lang="nl-NL" noProof="0" dirty="0" err="1"/>
              <a:t>Number</a:t>
            </a:r>
            <a:r>
              <a:rPr lang="nl-NL" noProof="0" dirty="0"/>
              <a:t> level 5</a:t>
            </a:r>
          </a:p>
          <a:p>
            <a:pPr lvl="5"/>
            <a:r>
              <a:rPr lang="nl-NL" noProof="0" dirty="0" err="1"/>
              <a:t>Heading</a:t>
            </a:r>
            <a:r>
              <a:rPr lang="nl-NL" noProof="0" dirty="0"/>
              <a:t> 1 Level 6</a:t>
            </a:r>
          </a:p>
          <a:p>
            <a:pPr lvl="6"/>
            <a:r>
              <a:rPr lang="nl-NL" noProof="0" dirty="0" err="1"/>
              <a:t>Heading</a:t>
            </a:r>
            <a:r>
              <a:rPr lang="nl-NL" noProof="0" dirty="0"/>
              <a:t> 2 Level 7</a:t>
            </a:r>
          </a:p>
          <a:p>
            <a:pPr lvl="7"/>
            <a:r>
              <a:rPr lang="nl-NL" noProof="0" dirty="0" err="1"/>
              <a:t>Heading</a:t>
            </a:r>
            <a:r>
              <a:rPr lang="nl-NL" noProof="0" dirty="0"/>
              <a:t> 3 Level 8</a:t>
            </a:r>
          </a:p>
          <a:p>
            <a:pPr lvl="8"/>
            <a:r>
              <a:rPr lang="nl-NL" noProof="0" dirty="0" err="1"/>
              <a:t>Subheading</a:t>
            </a:r>
            <a:r>
              <a:rPr lang="nl-NL" noProof="0" dirty="0"/>
              <a:t> level 9</a:t>
            </a:r>
          </a:p>
        </p:txBody>
      </p:sp>
    </p:spTree>
    <p:extLst>
      <p:ext uri="{BB962C8B-B14F-4D97-AF65-F5344CB8AC3E}">
        <p14:creationId xmlns:p14="http://schemas.microsoft.com/office/powerpoint/2010/main" val="744907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Lst>
  <p:hf hdr="0" ftr="0" dt="0"/>
  <p:txStyles>
    <p:titleStyle>
      <a:lvl1pPr algn="l" defTabSz="1043056" rtl="0" eaLnBrk="1" latinLnBrk="0" hangingPunct="1">
        <a:lnSpc>
          <a:spcPct val="85000"/>
        </a:lnSpc>
        <a:spcBef>
          <a:spcPct val="0"/>
        </a:spcBef>
        <a:buNone/>
        <a:defRPr sz="2000" b="1" kern="1200">
          <a:solidFill>
            <a:srgbClr val="808080"/>
          </a:solidFill>
          <a:latin typeface="EYInterstate" panose="02000503020000020004" pitchFamily="2" charset="0"/>
          <a:ea typeface="+mj-ea"/>
          <a:cs typeface="Arial" pitchFamily="34" charset="0"/>
        </a:defRPr>
      </a:lvl1pPr>
    </p:titleStyle>
    <p:bodyStyle>
      <a:lvl1pPr marL="0" marR="0" indent="0" algn="l" defTabSz="1043056" rtl="0" eaLnBrk="1" fontAlgn="auto" latinLnBrk="0" hangingPunct="1">
        <a:lnSpc>
          <a:spcPts val="1300"/>
        </a:lnSpc>
        <a:spcBef>
          <a:spcPts val="0"/>
        </a:spcBef>
        <a:buClr>
          <a:schemeClr val="accent2"/>
        </a:buClr>
        <a:buSzPct val="70000"/>
        <a:buFont typeface="Arial" pitchFamily="34" charset="0"/>
        <a:buNone/>
        <a:tabLst>
          <a:tab pos="457200" algn="l"/>
        </a:tabLst>
        <a:defRPr sz="1000" kern="1200" baseline="0">
          <a:solidFill>
            <a:srgbClr val="000000"/>
          </a:solidFill>
          <a:latin typeface="EYInterstate Light"/>
          <a:ea typeface="+mn-ea"/>
          <a:cs typeface="+mn-cs"/>
        </a:defRPr>
      </a:lvl1pPr>
      <a:lvl2pPr marL="18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baseline="0">
          <a:solidFill>
            <a:srgbClr val="000000"/>
          </a:solidFill>
          <a:latin typeface="EYInterstate Light"/>
          <a:ea typeface="+mn-ea"/>
          <a:cs typeface="+mn-cs"/>
        </a:defRPr>
      </a:lvl2pPr>
      <a:lvl3pPr marL="36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i="0" kern="1200" baseline="0">
          <a:solidFill>
            <a:srgbClr val="000000"/>
          </a:solidFill>
          <a:latin typeface="EYInterstate Light"/>
          <a:ea typeface="+mn-ea"/>
          <a:cs typeface="+mn-cs"/>
        </a:defRPr>
      </a:lvl3pPr>
      <a:lvl4pPr marL="54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a:solidFill>
            <a:srgbClr val="000000"/>
          </a:solidFill>
          <a:latin typeface="EYInterstate Light"/>
          <a:ea typeface="+mn-ea"/>
          <a:cs typeface="+mn-cs"/>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kern="1200" baseline="0">
          <a:solidFill>
            <a:srgbClr val="000000"/>
          </a:solidFill>
          <a:latin typeface="EYInterstate Light"/>
          <a:ea typeface="+mn-ea"/>
          <a:cs typeface="+mn-cs"/>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sz="1600" b="1" i="0" kern="1200" baseline="0">
          <a:solidFill>
            <a:srgbClr val="808080"/>
          </a:solidFill>
          <a:latin typeface="EYInterstate" panose="02000503020000020004" pitchFamily="2" charset="0"/>
          <a:ea typeface="+mn-ea"/>
          <a:cs typeface="+mn-cs"/>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sz="1400" b="1" i="0" kern="1200">
          <a:solidFill>
            <a:srgbClr val="808080"/>
          </a:solidFill>
          <a:latin typeface="EYInterstate" panose="02000503020000020004" pitchFamily="2" charset="0"/>
          <a:ea typeface="+mn-ea"/>
          <a:cs typeface="+mn-cs"/>
        </a:defRPr>
      </a:lvl7pPr>
      <a:lvl8pPr marL="0" marR="0" indent="0" algn="l" defTabSz="1043056" rtl="0" eaLnBrk="1" fontAlgn="auto" latinLnBrk="0" hangingPunct="1">
        <a:lnSpc>
          <a:spcPct val="100000"/>
        </a:lnSpc>
        <a:spcBef>
          <a:spcPts val="1200"/>
        </a:spcBef>
        <a:spcAft>
          <a:spcPts val="300"/>
        </a:spcAft>
        <a:buFont typeface="Arial" pitchFamily="34" charset="0"/>
        <a:buNone/>
        <a:tabLst>
          <a:tab pos="457200" algn="l"/>
        </a:tabLst>
        <a:defRPr sz="1200" b="1" i="0" kern="1200">
          <a:solidFill>
            <a:srgbClr val="808080"/>
          </a:solidFill>
          <a:latin typeface="EYInterstate" panose="02000503020000020004" pitchFamily="2" charset="0"/>
          <a:ea typeface="+mn-ea"/>
          <a:cs typeface="+mn-cs"/>
        </a:defRPr>
      </a:lvl8pPr>
      <a:lvl9pPr marL="0" marR="0" indent="0" algn="l" defTabSz="1043056" rtl="0" eaLnBrk="1" fontAlgn="auto" latinLnBrk="0" hangingPunct="1">
        <a:lnSpc>
          <a:spcPct val="100000"/>
        </a:lnSpc>
        <a:spcBef>
          <a:spcPts val="1300"/>
        </a:spcBef>
        <a:spcAft>
          <a:spcPts val="0"/>
        </a:spcAft>
        <a:buFont typeface="+mj-lt"/>
        <a:buNone/>
        <a:tabLst>
          <a:tab pos="457200" algn="l"/>
        </a:tabLst>
        <a:defRPr sz="1000" b="0" i="0" kern="1200">
          <a:solidFill>
            <a:srgbClr val="808080"/>
          </a:solidFill>
          <a:latin typeface="EYInterstate" panose="02000503020000020004" pitchFamily="2" charset="0"/>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63999" y="608400"/>
            <a:ext cx="9108675" cy="360000"/>
          </a:xfrm>
          <a:prstGeom prst="rect">
            <a:avLst/>
          </a:prstGeom>
        </p:spPr>
        <p:txBody>
          <a:bodyPr vert="horz" lIns="0" tIns="0" rIns="0" bIns="0" rtlCol="0" anchor="t" anchorCtr="0">
            <a:noAutofit/>
          </a:bodyPr>
          <a:lstStyle/>
          <a:p>
            <a:r>
              <a:rPr lang="en-US" noProof="0"/>
              <a:t>Click to edit Master title style</a:t>
            </a:r>
            <a:endParaRPr lang="nl-NL" noProof="0" dirty="0"/>
          </a:p>
        </p:txBody>
      </p:sp>
      <p:sp>
        <p:nvSpPr>
          <p:cNvPr id="5" name="Text Placeholder 4"/>
          <p:cNvSpPr>
            <a:spLocks noGrp="1"/>
          </p:cNvSpPr>
          <p:nvPr>
            <p:ph type="body" idx="1"/>
          </p:nvPr>
        </p:nvSpPr>
        <p:spPr>
          <a:xfrm>
            <a:off x="865188" y="1728000"/>
            <a:ext cx="9108000" cy="4921200"/>
          </a:xfrm>
          <a:prstGeom prst="rect">
            <a:avLst/>
          </a:prstGeom>
        </p:spPr>
        <p:txBody>
          <a:bodyPr vert="horz" lIns="0" tIns="0" rIns="0" bIns="0" rtlCol="0">
            <a:noAutofit/>
          </a:bodyPr>
          <a:lstStyle/>
          <a:p>
            <a:pPr lvl="0"/>
            <a:r>
              <a:rPr lang="nl-NL" noProof="0" dirty="0"/>
              <a:t>Body </a:t>
            </a:r>
            <a:r>
              <a:rPr lang="nl-NL" noProof="0" dirty="0" err="1"/>
              <a:t>text</a:t>
            </a:r>
            <a:r>
              <a:rPr lang="nl-NL" noProof="0" dirty="0"/>
              <a:t> Level 1</a:t>
            </a:r>
          </a:p>
          <a:p>
            <a:pPr lvl="1"/>
            <a:r>
              <a:rPr lang="nl-NL" noProof="0" dirty="0"/>
              <a:t>List </a:t>
            </a:r>
            <a:r>
              <a:rPr lang="nl-NL" noProof="0" dirty="0" err="1"/>
              <a:t>Bullet</a:t>
            </a:r>
            <a:r>
              <a:rPr lang="nl-NL" noProof="0" dirty="0"/>
              <a:t> 1 Level 2</a:t>
            </a:r>
          </a:p>
          <a:p>
            <a:pPr lvl="2"/>
            <a:r>
              <a:rPr lang="nl-NL" noProof="0" dirty="0"/>
              <a:t>List </a:t>
            </a:r>
            <a:r>
              <a:rPr lang="nl-NL" noProof="0" dirty="0" err="1"/>
              <a:t>Bullet</a:t>
            </a:r>
            <a:r>
              <a:rPr lang="nl-NL" noProof="0" dirty="0"/>
              <a:t> 2 Level 3</a:t>
            </a:r>
          </a:p>
          <a:p>
            <a:pPr lvl="3"/>
            <a:r>
              <a:rPr lang="nl-NL" noProof="0" dirty="0"/>
              <a:t>List </a:t>
            </a:r>
            <a:r>
              <a:rPr lang="nl-NL" noProof="0" dirty="0" err="1"/>
              <a:t>Bullet</a:t>
            </a:r>
            <a:r>
              <a:rPr lang="nl-NL" noProof="0" dirty="0"/>
              <a:t> 3 Level 4</a:t>
            </a:r>
          </a:p>
          <a:p>
            <a:pPr lvl="4"/>
            <a:r>
              <a:rPr lang="nl-NL" noProof="0" dirty="0"/>
              <a:t>List </a:t>
            </a:r>
            <a:r>
              <a:rPr lang="nl-NL" noProof="0" dirty="0" err="1"/>
              <a:t>Number</a:t>
            </a:r>
            <a:r>
              <a:rPr lang="nl-NL" noProof="0" dirty="0"/>
              <a:t> level 5</a:t>
            </a:r>
          </a:p>
          <a:p>
            <a:pPr lvl="5"/>
            <a:r>
              <a:rPr lang="nl-NL" noProof="0" dirty="0" err="1"/>
              <a:t>Heading</a:t>
            </a:r>
            <a:r>
              <a:rPr lang="nl-NL" noProof="0" dirty="0"/>
              <a:t> 1 Level 6</a:t>
            </a:r>
          </a:p>
          <a:p>
            <a:pPr lvl="6"/>
            <a:r>
              <a:rPr lang="nl-NL" noProof="0" dirty="0" err="1"/>
              <a:t>Heading</a:t>
            </a:r>
            <a:r>
              <a:rPr lang="nl-NL" noProof="0" dirty="0"/>
              <a:t> 2 Level 7</a:t>
            </a:r>
          </a:p>
          <a:p>
            <a:pPr lvl="7"/>
            <a:r>
              <a:rPr lang="nl-NL" noProof="0" dirty="0" err="1"/>
              <a:t>Heading</a:t>
            </a:r>
            <a:r>
              <a:rPr lang="nl-NL" noProof="0" dirty="0"/>
              <a:t> 3 Level 8</a:t>
            </a:r>
          </a:p>
          <a:p>
            <a:pPr lvl="8"/>
            <a:r>
              <a:rPr lang="nl-NL" noProof="0" dirty="0" err="1"/>
              <a:t>Subheading</a:t>
            </a:r>
            <a:r>
              <a:rPr lang="nl-NL" noProof="0" dirty="0"/>
              <a:t> level 9</a:t>
            </a:r>
          </a:p>
        </p:txBody>
      </p:sp>
    </p:spTree>
    <p:extLst>
      <p:ext uri="{BB962C8B-B14F-4D97-AF65-F5344CB8AC3E}">
        <p14:creationId xmlns:p14="http://schemas.microsoft.com/office/powerpoint/2010/main" val="161739716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89" r:id="rId19"/>
    <p:sldLayoutId id="2147483990" r:id="rId20"/>
    <p:sldLayoutId id="2147483991" r:id="rId21"/>
    <p:sldLayoutId id="2147483992" r:id="rId22"/>
    <p:sldLayoutId id="2147483993" r:id="rId23"/>
    <p:sldLayoutId id="2147483994" r:id="rId24"/>
    <p:sldLayoutId id="2147483995" r:id="rId25"/>
    <p:sldLayoutId id="2147483996" r:id="rId26"/>
    <p:sldLayoutId id="2147483997" r:id="rId27"/>
    <p:sldLayoutId id="2147483998" r:id="rId28"/>
    <p:sldLayoutId id="2147483999" r:id="rId29"/>
    <p:sldLayoutId id="2147484001" r:id="rId30"/>
  </p:sldLayoutIdLst>
  <p:hf hdr="0" ftr="0" dt="0"/>
  <p:txStyles>
    <p:titleStyle>
      <a:lvl1pPr algn="l" defTabSz="1043056" rtl="0" eaLnBrk="1" latinLnBrk="0" hangingPunct="1">
        <a:lnSpc>
          <a:spcPct val="85000"/>
        </a:lnSpc>
        <a:spcBef>
          <a:spcPct val="0"/>
        </a:spcBef>
        <a:buNone/>
        <a:defRPr sz="2000" b="1" kern="1200">
          <a:solidFill>
            <a:srgbClr val="808080"/>
          </a:solidFill>
          <a:latin typeface="EYInterstate" panose="02000503020000020004" pitchFamily="2" charset="0"/>
          <a:ea typeface="+mj-ea"/>
          <a:cs typeface="Arial" pitchFamily="34" charset="0"/>
        </a:defRPr>
      </a:lvl1pPr>
    </p:titleStyle>
    <p:bodyStyle>
      <a:lvl1pPr marL="0" marR="0" indent="0" algn="l" defTabSz="1043056" rtl="0" eaLnBrk="1" fontAlgn="auto" latinLnBrk="0" hangingPunct="1">
        <a:lnSpc>
          <a:spcPts val="1300"/>
        </a:lnSpc>
        <a:spcBef>
          <a:spcPts val="0"/>
        </a:spcBef>
        <a:buClr>
          <a:schemeClr val="accent2"/>
        </a:buClr>
        <a:buSzPct val="70000"/>
        <a:buFont typeface="Arial" pitchFamily="34" charset="0"/>
        <a:buNone/>
        <a:tabLst>
          <a:tab pos="457200" algn="l"/>
        </a:tabLst>
        <a:defRPr sz="1000" kern="1200" baseline="0">
          <a:solidFill>
            <a:srgbClr val="000000"/>
          </a:solidFill>
          <a:latin typeface="EYInterstate Light"/>
          <a:ea typeface="+mn-ea"/>
          <a:cs typeface="+mn-cs"/>
        </a:defRPr>
      </a:lvl1pPr>
      <a:lvl2pPr marL="18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baseline="0">
          <a:solidFill>
            <a:srgbClr val="000000"/>
          </a:solidFill>
          <a:latin typeface="EYInterstate Light"/>
          <a:ea typeface="+mn-ea"/>
          <a:cs typeface="+mn-cs"/>
        </a:defRPr>
      </a:lvl2pPr>
      <a:lvl3pPr marL="36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i="0" kern="1200" baseline="0">
          <a:solidFill>
            <a:srgbClr val="000000"/>
          </a:solidFill>
          <a:latin typeface="EYInterstate Light"/>
          <a:ea typeface="+mn-ea"/>
          <a:cs typeface="+mn-cs"/>
        </a:defRPr>
      </a:lvl3pPr>
      <a:lvl4pPr marL="54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a:solidFill>
            <a:srgbClr val="000000"/>
          </a:solidFill>
          <a:latin typeface="EYInterstate Light"/>
          <a:ea typeface="+mn-ea"/>
          <a:cs typeface="+mn-cs"/>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kern="1200" baseline="0">
          <a:solidFill>
            <a:srgbClr val="000000"/>
          </a:solidFill>
          <a:latin typeface="EYInterstate Light"/>
          <a:ea typeface="+mn-ea"/>
          <a:cs typeface="+mn-cs"/>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sz="1600" b="1" i="0" kern="1200" baseline="0">
          <a:solidFill>
            <a:srgbClr val="808080"/>
          </a:solidFill>
          <a:latin typeface="EYInterstate" panose="02000503020000020004" pitchFamily="2" charset="0"/>
          <a:ea typeface="+mn-ea"/>
          <a:cs typeface="+mn-cs"/>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sz="1400" b="1" i="0" kern="1200">
          <a:solidFill>
            <a:srgbClr val="808080"/>
          </a:solidFill>
          <a:latin typeface="EYInterstate" panose="02000503020000020004" pitchFamily="2" charset="0"/>
          <a:ea typeface="+mn-ea"/>
          <a:cs typeface="+mn-cs"/>
        </a:defRPr>
      </a:lvl7pPr>
      <a:lvl8pPr marL="0" marR="0" indent="0" algn="l" defTabSz="1043056" rtl="0" eaLnBrk="1" fontAlgn="auto" latinLnBrk="0" hangingPunct="1">
        <a:lnSpc>
          <a:spcPct val="100000"/>
        </a:lnSpc>
        <a:spcBef>
          <a:spcPts val="1200"/>
        </a:spcBef>
        <a:spcAft>
          <a:spcPts val="300"/>
        </a:spcAft>
        <a:buFont typeface="Arial" pitchFamily="34" charset="0"/>
        <a:buNone/>
        <a:tabLst>
          <a:tab pos="457200" algn="l"/>
        </a:tabLst>
        <a:defRPr sz="1200" b="1" i="0" kern="1200">
          <a:solidFill>
            <a:srgbClr val="808080"/>
          </a:solidFill>
          <a:latin typeface="EYInterstate" panose="02000503020000020004" pitchFamily="2" charset="0"/>
          <a:ea typeface="+mn-ea"/>
          <a:cs typeface="+mn-cs"/>
        </a:defRPr>
      </a:lvl8pPr>
      <a:lvl9pPr marL="0" marR="0" indent="0" algn="l" defTabSz="1043056" rtl="0" eaLnBrk="1" fontAlgn="auto" latinLnBrk="0" hangingPunct="1">
        <a:lnSpc>
          <a:spcPct val="100000"/>
        </a:lnSpc>
        <a:spcBef>
          <a:spcPts val="1300"/>
        </a:spcBef>
        <a:spcAft>
          <a:spcPts val="0"/>
        </a:spcAft>
        <a:buFont typeface="+mj-lt"/>
        <a:buNone/>
        <a:tabLst>
          <a:tab pos="457200" algn="l"/>
        </a:tabLst>
        <a:defRPr sz="1000" b="0" i="0" kern="1200">
          <a:solidFill>
            <a:srgbClr val="808080"/>
          </a:solidFill>
          <a:latin typeface="EYInterstate" panose="02000503020000020004" pitchFamily="2" charset="0"/>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222273"/>
            <a:ext cx="9624060" cy="94863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534670" y="1571791"/>
            <a:ext cx="9624060" cy="51808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11626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Lst>
  <p:hf hdr="0" ftr="0" dt="0"/>
  <p:txStyles>
    <p:titleStyle>
      <a:lvl1pPr algn="l" defTabSz="1008126" rtl="0" eaLnBrk="1" latinLnBrk="0" hangingPunct="1">
        <a:lnSpc>
          <a:spcPct val="85000"/>
        </a:lnSpc>
        <a:spcBef>
          <a:spcPct val="0"/>
        </a:spcBef>
        <a:buNone/>
        <a:defRPr sz="3308" b="1" kern="1200">
          <a:solidFill>
            <a:schemeClr val="bg1"/>
          </a:solidFill>
          <a:latin typeface="+mn-lt"/>
          <a:ea typeface="+mj-ea"/>
          <a:cs typeface="Arial" pitchFamily="34" charset="0"/>
        </a:defRPr>
      </a:lvl1pPr>
    </p:titleStyle>
    <p:bodyStyle>
      <a:lvl1pPr marL="393169" indent="-393169" algn="l" defTabSz="1008126" rtl="0" eaLnBrk="1" latinLnBrk="0" hangingPunct="1">
        <a:spcBef>
          <a:spcPct val="20000"/>
        </a:spcBef>
        <a:buClr>
          <a:schemeClr val="accent2"/>
        </a:buClr>
        <a:buSzPct val="70000"/>
        <a:buFont typeface="Arial" pitchFamily="34" charset="0"/>
        <a:buChar char="►"/>
        <a:defRPr sz="2646" kern="1200">
          <a:solidFill>
            <a:schemeClr val="bg1"/>
          </a:solidFill>
          <a:latin typeface="+mn-lt"/>
          <a:ea typeface="+mn-ea"/>
          <a:cs typeface="+mn-cs"/>
        </a:defRPr>
      </a:lvl1pPr>
      <a:lvl2pPr marL="786338" indent="-393169" algn="l" defTabSz="1008126" rtl="0" eaLnBrk="1" latinLnBrk="0" hangingPunct="1">
        <a:spcBef>
          <a:spcPct val="20000"/>
        </a:spcBef>
        <a:buClr>
          <a:schemeClr val="accent2"/>
        </a:buClr>
        <a:buSzPct val="70000"/>
        <a:buFont typeface="Arial" pitchFamily="34" charset="0"/>
        <a:buChar char="►"/>
        <a:defRPr sz="2205" kern="1200">
          <a:solidFill>
            <a:schemeClr val="bg1"/>
          </a:solidFill>
          <a:latin typeface="+mn-lt"/>
          <a:ea typeface="+mn-ea"/>
          <a:cs typeface="+mn-cs"/>
        </a:defRPr>
      </a:lvl2pPr>
      <a:lvl3pPr marL="1179507" indent="-393169" algn="l" defTabSz="1008126" rtl="0" eaLnBrk="1" latinLnBrk="0" hangingPunct="1">
        <a:spcBef>
          <a:spcPct val="20000"/>
        </a:spcBef>
        <a:buClr>
          <a:schemeClr val="accent2"/>
        </a:buClr>
        <a:buSzPct val="70000"/>
        <a:buFont typeface="Arial" pitchFamily="34" charset="0"/>
        <a:buChar char="►"/>
        <a:defRPr sz="1985" kern="1200">
          <a:solidFill>
            <a:schemeClr val="bg1"/>
          </a:solidFill>
          <a:latin typeface="+mn-lt"/>
          <a:ea typeface="+mn-ea"/>
          <a:cs typeface="+mn-cs"/>
        </a:defRPr>
      </a:lvl3pPr>
      <a:lvl4pPr marL="1572677" indent="-393169" algn="l" defTabSz="1008126" rtl="0" eaLnBrk="1" latinLnBrk="0" hangingPunct="1">
        <a:spcBef>
          <a:spcPct val="20000"/>
        </a:spcBef>
        <a:buClr>
          <a:schemeClr val="accent2"/>
        </a:buClr>
        <a:buSzPct val="70000"/>
        <a:buFont typeface="Arial" pitchFamily="34" charset="0"/>
        <a:buChar char="►"/>
        <a:defRPr sz="1764" kern="1200">
          <a:solidFill>
            <a:schemeClr val="bg1"/>
          </a:solidFill>
          <a:latin typeface="+mn-lt"/>
          <a:ea typeface="+mn-ea"/>
          <a:cs typeface="+mn-cs"/>
        </a:defRPr>
      </a:lvl4pPr>
      <a:lvl5pPr marL="1965846" indent="-393169" algn="l" defTabSz="1008126" rtl="0" eaLnBrk="1" latinLnBrk="0" hangingPunct="1">
        <a:spcBef>
          <a:spcPct val="20000"/>
        </a:spcBef>
        <a:buClr>
          <a:schemeClr val="accent2"/>
        </a:buClr>
        <a:buSzPct val="70000"/>
        <a:buFont typeface="Arial" pitchFamily="34" charset="0"/>
        <a:buChar char="►"/>
        <a:defRPr sz="1764" kern="1200">
          <a:solidFill>
            <a:schemeClr val="bg1"/>
          </a:solidFill>
          <a:latin typeface="+mn-lt"/>
          <a:ea typeface="+mn-ea"/>
          <a:cs typeface="+mn-cs"/>
        </a:defRPr>
      </a:lvl5pPr>
      <a:lvl6pPr marL="2772347"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222273"/>
            <a:ext cx="9624060" cy="94863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534670" y="1571791"/>
            <a:ext cx="9624060" cy="51808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38046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hf hdr="0" ftr="0" dt="0"/>
  <p:txStyles>
    <p:titleStyle>
      <a:lvl1pPr algn="l" defTabSz="1008126" rtl="0" eaLnBrk="1" latinLnBrk="0" hangingPunct="1">
        <a:lnSpc>
          <a:spcPct val="85000"/>
        </a:lnSpc>
        <a:spcBef>
          <a:spcPct val="0"/>
        </a:spcBef>
        <a:buNone/>
        <a:defRPr sz="3308" b="1" kern="1200">
          <a:solidFill>
            <a:schemeClr val="bg1"/>
          </a:solidFill>
          <a:latin typeface="+mn-lt"/>
          <a:ea typeface="+mj-ea"/>
          <a:cs typeface="Arial" pitchFamily="34" charset="0"/>
        </a:defRPr>
      </a:lvl1pPr>
    </p:titleStyle>
    <p:bodyStyle>
      <a:lvl1pPr marL="393169" indent="-393169" algn="l" defTabSz="1008126" rtl="0" eaLnBrk="1" latinLnBrk="0" hangingPunct="1">
        <a:spcBef>
          <a:spcPct val="20000"/>
        </a:spcBef>
        <a:buClr>
          <a:schemeClr val="accent2"/>
        </a:buClr>
        <a:buSzPct val="70000"/>
        <a:buFont typeface="Arial" pitchFamily="34" charset="0"/>
        <a:buChar char="►"/>
        <a:defRPr sz="2646" kern="1200">
          <a:solidFill>
            <a:schemeClr val="bg1"/>
          </a:solidFill>
          <a:latin typeface="+mn-lt"/>
          <a:ea typeface="+mn-ea"/>
          <a:cs typeface="+mn-cs"/>
        </a:defRPr>
      </a:lvl1pPr>
      <a:lvl2pPr marL="786338" indent="-393169" algn="l" defTabSz="1008126" rtl="0" eaLnBrk="1" latinLnBrk="0" hangingPunct="1">
        <a:spcBef>
          <a:spcPct val="20000"/>
        </a:spcBef>
        <a:buClr>
          <a:schemeClr val="accent2"/>
        </a:buClr>
        <a:buSzPct val="70000"/>
        <a:buFont typeface="Arial" pitchFamily="34" charset="0"/>
        <a:buChar char="►"/>
        <a:defRPr sz="2205" kern="1200">
          <a:solidFill>
            <a:schemeClr val="bg1"/>
          </a:solidFill>
          <a:latin typeface="+mn-lt"/>
          <a:ea typeface="+mn-ea"/>
          <a:cs typeface="+mn-cs"/>
        </a:defRPr>
      </a:lvl2pPr>
      <a:lvl3pPr marL="1179507" indent="-393169" algn="l" defTabSz="1008126" rtl="0" eaLnBrk="1" latinLnBrk="0" hangingPunct="1">
        <a:spcBef>
          <a:spcPct val="20000"/>
        </a:spcBef>
        <a:buClr>
          <a:schemeClr val="accent2"/>
        </a:buClr>
        <a:buSzPct val="70000"/>
        <a:buFont typeface="Arial" pitchFamily="34" charset="0"/>
        <a:buChar char="►"/>
        <a:defRPr sz="1985" kern="1200">
          <a:solidFill>
            <a:schemeClr val="bg1"/>
          </a:solidFill>
          <a:latin typeface="+mn-lt"/>
          <a:ea typeface="+mn-ea"/>
          <a:cs typeface="+mn-cs"/>
        </a:defRPr>
      </a:lvl3pPr>
      <a:lvl4pPr marL="1572677" indent="-393169" algn="l" defTabSz="1008126" rtl="0" eaLnBrk="1" latinLnBrk="0" hangingPunct="1">
        <a:spcBef>
          <a:spcPct val="20000"/>
        </a:spcBef>
        <a:buClr>
          <a:schemeClr val="accent2"/>
        </a:buClr>
        <a:buSzPct val="70000"/>
        <a:buFont typeface="Arial" pitchFamily="34" charset="0"/>
        <a:buChar char="►"/>
        <a:defRPr sz="1764" kern="1200">
          <a:solidFill>
            <a:schemeClr val="bg1"/>
          </a:solidFill>
          <a:latin typeface="+mn-lt"/>
          <a:ea typeface="+mn-ea"/>
          <a:cs typeface="+mn-cs"/>
        </a:defRPr>
      </a:lvl4pPr>
      <a:lvl5pPr marL="1965846" indent="-393169" algn="l" defTabSz="1008126" rtl="0" eaLnBrk="1" latinLnBrk="0" hangingPunct="1">
        <a:spcBef>
          <a:spcPct val="20000"/>
        </a:spcBef>
        <a:buClr>
          <a:schemeClr val="accent2"/>
        </a:buClr>
        <a:buSzPct val="70000"/>
        <a:buFont typeface="Arial" pitchFamily="34" charset="0"/>
        <a:buChar char="►"/>
        <a:defRPr sz="1764" kern="1200">
          <a:solidFill>
            <a:schemeClr val="bg1"/>
          </a:solidFill>
          <a:latin typeface="+mn-lt"/>
          <a:ea typeface="+mn-ea"/>
          <a:cs typeface="+mn-cs"/>
        </a:defRPr>
      </a:lvl5pPr>
      <a:lvl6pPr marL="2772347"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63999" y="608400"/>
            <a:ext cx="9108675" cy="360000"/>
          </a:xfrm>
          <a:prstGeom prst="rect">
            <a:avLst/>
          </a:prstGeom>
        </p:spPr>
        <p:txBody>
          <a:bodyPr vert="horz" lIns="0" tIns="0" rIns="0" bIns="0" rtlCol="0" anchor="t" anchorCtr="0">
            <a:noAutofit/>
          </a:bodyPr>
          <a:lstStyle/>
          <a:p>
            <a:r>
              <a:rPr lang="nl-NL" noProof="0"/>
              <a:t>Klik om de stijl te bewerken</a:t>
            </a:r>
            <a:endParaRPr lang="nl-NL" noProof="0" dirty="0"/>
          </a:p>
        </p:txBody>
      </p:sp>
      <p:sp>
        <p:nvSpPr>
          <p:cNvPr id="5" name="Text Placeholder 4"/>
          <p:cNvSpPr>
            <a:spLocks noGrp="1"/>
          </p:cNvSpPr>
          <p:nvPr>
            <p:ph type="body" idx="1"/>
          </p:nvPr>
        </p:nvSpPr>
        <p:spPr>
          <a:xfrm>
            <a:off x="865188" y="1728000"/>
            <a:ext cx="9108000" cy="4921200"/>
          </a:xfrm>
          <a:prstGeom prst="rect">
            <a:avLst/>
          </a:prstGeom>
        </p:spPr>
        <p:txBody>
          <a:bodyPr vert="horz" lIns="0" tIns="0" rIns="0" bIns="0" rtlCol="0">
            <a:noAutofit/>
          </a:bodyPr>
          <a:lstStyle/>
          <a:p>
            <a:pPr lvl="0"/>
            <a:r>
              <a:rPr lang="nl-NL" noProof="0" dirty="0"/>
              <a:t>Body </a:t>
            </a:r>
            <a:r>
              <a:rPr lang="nl-NL" noProof="0" dirty="0" err="1"/>
              <a:t>text</a:t>
            </a:r>
            <a:r>
              <a:rPr lang="nl-NL" noProof="0" dirty="0"/>
              <a:t> Level 1</a:t>
            </a:r>
          </a:p>
          <a:p>
            <a:pPr lvl="1"/>
            <a:r>
              <a:rPr lang="nl-NL" noProof="0" dirty="0"/>
              <a:t>List </a:t>
            </a:r>
            <a:r>
              <a:rPr lang="nl-NL" noProof="0" dirty="0" err="1"/>
              <a:t>Bullet</a:t>
            </a:r>
            <a:r>
              <a:rPr lang="nl-NL" noProof="0" dirty="0"/>
              <a:t> 1 Level 2</a:t>
            </a:r>
          </a:p>
          <a:p>
            <a:pPr lvl="2"/>
            <a:r>
              <a:rPr lang="nl-NL" noProof="0" dirty="0"/>
              <a:t>List </a:t>
            </a:r>
            <a:r>
              <a:rPr lang="nl-NL" noProof="0" dirty="0" err="1"/>
              <a:t>Bullet</a:t>
            </a:r>
            <a:r>
              <a:rPr lang="nl-NL" noProof="0" dirty="0"/>
              <a:t> 2 Level 3</a:t>
            </a:r>
          </a:p>
          <a:p>
            <a:pPr lvl="3"/>
            <a:r>
              <a:rPr lang="nl-NL" noProof="0" dirty="0"/>
              <a:t>List </a:t>
            </a:r>
            <a:r>
              <a:rPr lang="nl-NL" noProof="0" dirty="0" err="1"/>
              <a:t>Bullet</a:t>
            </a:r>
            <a:r>
              <a:rPr lang="nl-NL" noProof="0" dirty="0"/>
              <a:t> 3 Level 4</a:t>
            </a:r>
          </a:p>
          <a:p>
            <a:pPr lvl="4"/>
            <a:r>
              <a:rPr lang="nl-NL" noProof="0" dirty="0"/>
              <a:t>List </a:t>
            </a:r>
            <a:r>
              <a:rPr lang="nl-NL" noProof="0" dirty="0" err="1"/>
              <a:t>Number</a:t>
            </a:r>
            <a:r>
              <a:rPr lang="nl-NL" noProof="0" dirty="0"/>
              <a:t> level 5</a:t>
            </a:r>
          </a:p>
          <a:p>
            <a:pPr lvl="5"/>
            <a:r>
              <a:rPr lang="nl-NL" noProof="0" dirty="0" err="1"/>
              <a:t>Heading</a:t>
            </a:r>
            <a:r>
              <a:rPr lang="nl-NL" noProof="0" dirty="0"/>
              <a:t> 1 Level 6</a:t>
            </a:r>
          </a:p>
          <a:p>
            <a:pPr lvl="6"/>
            <a:r>
              <a:rPr lang="nl-NL" noProof="0" dirty="0" err="1"/>
              <a:t>Heading</a:t>
            </a:r>
            <a:r>
              <a:rPr lang="nl-NL" noProof="0" dirty="0"/>
              <a:t> 2 Level 7</a:t>
            </a:r>
          </a:p>
          <a:p>
            <a:pPr lvl="7"/>
            <a:r>
              <a:rPr lang="nl-NL" noProof="0" dirty="0" err="1"/>
              <a:t>Heading</a:t>
            </a:r>
            <a:r>
              <a:rPr lang="nl-NL" noProof="0" dirty="0"/>
              <a:t> 3 Level 8</a:t>
            </a:r>
          </a:p>
          <a:p>
            <a:pPr lvl="8"/>
            <a:r>
              <a:rPr lang="nl-NL" noProof="0" dirty="0" err="1"/>
              <a:t>Subheading</a:t>
            </a:r>
            <a:r>
              <a:rPr lang="nl-NL" noProof="0" dirty="0"/>
              <a:t> level 9</a:t>
            </a:r>
          </a:p>
        </p:txBody>
      </p:sp>
    </p:spTree>
    <p:extLst>
      <p:ext uri="{BB962C8B-B14F-4D97-AF65-F5344CB8AC3E}">
        <p14:creationId xmlns:p14="http://schemas.microsoft.com/office/powerpoint/2010/main" val="161256554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Lst>
  <p:hf hdr="0" ftr="0" dt="0"/>
  <p:txStyles>
    <p:titleStyle>
      <a:lvl1pPr algn="l" defTabSz="1043056" rtl="0" eaLnBrk="1" latinLnBrk="0" hangingPunct="1">
        <a:lnSpc>
          <a:spcPct val="85000"/>
        </a:lnSpc>
        <a:spcBef>
          <a:spcPct val="0"/>
        </a:spcBef>
        <a:buNone/>
        <a:defRPr sz="2000" b="1" kern="1200">
          <a:solidFill>
            <a:srgbClr val="808080"/>
          </a:solidFill>
          <a:latin typeface="EYInterstate" panose="02000503020000020004" pitchFamily="2" charset="0"/>
          <a:ea typeface="+mj-ea"/>
          <a:cs typeface="Arial" pitchFamily="34" charset="0"/>
        </a:defRPr>
      </a:lvl1pPr>
    </p:titleStyle>
    <p:bodyStyle>
      <a:lvl1pPr marL="0" marR="0" indent="0" algn="l" defTabSz="1043056" rtl="0" eaLnBrk="1" fontAlgn="auto" latinLnBrk="0" hangingPunct="1">
        <a:lnSpc>
          <a:spcPts val="1300"/>
        </a:lnSpc>
        <a:spcBef>
          <a:spcPts val="0"/>
        </a:spcBef>
        <a:buClr>
          <a:schemeClr val="accent2"/>
        </a:buClr>
        <a:buSzPct val="70000"/>
        <a:buFont typeface="Arial" pitchFamily="34" charset="0"/>
        <a:buNone/>
        <a:tabLst>
          <a:tab pos="457200" algn="l"/>
        </a:tabLst>
        <a:defRPr sz="1000" kern="1200" baseline="0">
          <a:solidFill>
            <a:srgbClr val="000000"/>
          </a:solidFill>
          <a:latin typeface="EYInterstate Light"/>
          <a:ea typeface="+mn-ea"/>
          <a:cs typeface="+mn-cs"/>
        </a:defRPr>
      </a:lvl1pPr>
      <a:lvl2pPr marL="18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baseline="0">
          <a:solidFill>
            <a:srgbClr val="000000"/>
          </a:solidFill>
          <a:latin typeface="EYInterstate Light"/>
          <a:ea typeface="+mn-ea"/>
          <a:cs typeface="+mn-cs"/>
        </a:defRPr>
      </a:lvl2pPr>
      <a:lvl3pPr marL="36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i="0" kern="1200" baseline="0">
          <a:solidFill>
            <a:srgbClr val="000000"/>
          </a:solidFill>
          <a:latin typeface="EYInterstate Light"/>
          <a:ea typeface="+mn-ea"/>
          <a:cs typeface="+mn-cs"/>
        </a:defRPr>
      </a:lvl3pPr>
      <a:lvl4pPr marL="54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a:solidFill>
            <a:srgbClr val="000000"/>
          </a:solidFill>
          <a:latin typeface="EYInterstate Light"/>
          <a:ea typeface="+mn-ea"/>
          <a:cs typeface="+mn-cs"/>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kern="1200" baseline="0">
          <a:solidFill>
            <a:srgbClr val="000000"/>
          </a:solidFill>
          <a:latin typeface="EYInterstate Light"/>
          <a:ea typeface="+mn-ea"/>
          <a:cs typeface="+mn-cs"/>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sz="1600" b="1" i="0" kern="1200" baseline="0">
          <a:solidFill>
            <a:srgbClr val="808080"/>
          </a:solidFill>
          <a:latin typeface="EYInterstate" panose="02000503020000020004" pitchFamily="2" charset="0"/>
          <a:ea typeface="+mn-ea"/>
          <a:cs typeface="+mn-cs"/>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sz="1400" b="1" i="0" kern="1200">
          <a:solidFill>
            <a:srgbClr val="808080"/>
          </a:solidFill>
          <a:latin typeface="EYInterstate" panose="02000503020000020004" pitchFamily="2" charset="0"/>
          <a:ea typeface="+mn-ea"/>
          <a:cs typeface="+mn-cs"/>
        </a:defRPr>
      </a:lvl7pPr>
      <a:lvl8pPr marL="0" marR="0" indent="0" algn="l" defTabSz="1043056" rtl="0" eaLnBrk="1" fontAlgn="auto" latinLnBrk="0" hangingPunct="1">
        <a:lnSpc>
          <a:spcPct val="100000"/>
        </a:lnSpc>
        <a:spcBef>
          <a:spcPts val="1200"/>
        </a:spcBef>
        <a:spcAft>
          <a:spcPts val="300"/>
        </a:spcAft>
        <a:buFont typeface="Arial" pitchFamily="34" charset="0"/>
        <a:buNone/>
        <a:tabLst>
          <a:tab pos="457200" algn="l"/>
        </a:tabLst>
        <a:defRPr sz="1200" b="1" i="0" kern="1200">
          <a:solidFill>
            <a:srgbClr val="808080"/>
          </a:solidFill>
          <a:latin typeface="EYInterstate" panose="02000503020000020004" pitchFamily="2" charset="0"/>
          <a:ea typeface="+mn-ea"/>
          <a:cs typeface="+mn-cs"/>
        </a:defRPr>
      </a:lvl8pPr>
      <a:lvl9pPr marL="0" marR="0" indent="0" algn="l" defTabSz="1043056" rtl="0" eaLnBrk="1" fontAlgn="auto" latinLnBrk="0" hangingPunct="1">
        <a:lnSpc>
          <a:spcPct val="100000"/>
        </a:lnSpc>
        <a:spcBef>
          <a:spcPts val="1300"/>
        </a:spcBef>
        <a:spcAft>
          <a:spcPts val="0"/>
        </a:spcAft>
        <a:buFont typeface="+mj-lt"/>
        <a:buNone/>
        <a:tabLst>
          <a:tab pos="457200" algn="l"/>
        </a:tabLst>
        <a:defRPr sz="1000" b="0" i="0" kern="1200">
          <a:solidFill>
            <a:srgbClr val="808080"/>
          </a:solidFill>
          <a:latin typeface="EYInterstate" panose="02000503020000020004" pitchFamily="2" charset="0"/>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63999" y="608400"/>
            <a:ext cx="9108675" cy="360000"/>
          </a:xfrm>
          <a:prstGeom prst="rect">
            <a:avLst/>
          </a:prstGeom>
        </p:spPr>
        <p:txBody>
          <a:bodyPr vert="horz" lIns="0" tIns="0" rIns="0" bIns="0" rtlCol="0" anchor="t" anchorCtr="0">
            <a:noAutofit/>
          </a:bodyPr>
          <a:lstStyle/>
          <a:p>
            <a:r>
              <a:rPr lang="nl-NL" noProof="0"/>
              <a:t>Klik om de stijl te bewerken</a:t>
            </a:r>
            <a:endParaRPr lang="nl-NL" noProof="0" dirty="0"/>
          </a:p>
        </p:txBody>
      </p:sp>
      <p:sp>
        <p:nvSpPr>
          <p:cNvPr id="5" name="Text Placeholder 4"/>
          <p:cNvSpPr>
            <a:spLocks noGrp="1"/>
          </p:cNvSpPr>
          <p:nvPr>
            <p:ph type="body" idx="1"/>
          </p:nvPr>
        </p:nvSpPr>
        <p:spPr>
          <a:xfrm>
            <a:off x="865188" y="1728000"/>
            <a:ext cx="9108000" cy="4921200"/>
          </a:xfrm>
          <a:prstGeom prst="rect">
            <a:avLst/>
          </a:prstGeom>
        </p:spPr>
        <p:txBody>
          <a:bodyPr vert="horz" lIns="0" tIns="0" rIns="0" bIns="0" rtlCol="0">
            <a:noAutofit/>
          </a:bodyPr>
          <a:lstStyle/>
          <a:p>
            <a:pPr lvl="0"/>
            <a:r>
              <a:rPr lang="nl-NL" noProof="0" dirty="0"/>
              <a:t>Body </a:t>
            </a:r>
            <a:r>
              <a:rPr lang="nl-NL" noProof="0" dirty="0" err="1"/>
              <a:t>text</a:t>
            </a:r>
            <a:r>
              <a:rPr lang="nl-NL" noProof="0" dirty="0"/>
              <a:t> Level 1</a:t>
            </a:r>
          </a:p>
          <a:p>
            <a:pPr lvl="1"/>
            <a:r>
              <a:rPr lang="nl-NL" noProof="0" dirty="0"/>
              <a:t>List </a:t>
            </a:r>
            <a:r>
              <a:rPr lang="nl-NL" noProof="0" dirty="0" err="1"/>
              <a:t>Bullet</a:t>
            </a:r>
            <a:r>
              <a:rPr lang="nl-NL" noProof="0" dirty="0"/>
              <a:t> 1 Level 2</a:t>
            </a:r>
          </a:p>
          <a:p>
            <a:pPr lvl="2"/>
            <a:r>
              <a:rPr lang="nl-NL" noProof="0" dirty="0"/>
              <a:t>List </a:t>
            </a:r>
            <a:r>
              <a:rPr lang="nl-NL" noProof="0" dirty="0" err="1"/>
              <a:t>Bullet</a:t>
            </a:r>
            <a:r>
              <a:rPr lang="nl-NL" noProof="0" dirty="0"/>
              <a:t> 2 Level 3</a:t>
            </a:r>
          </a:p>
          <a:p>
            <a:pPr lvl="3"/>
            <a:r>
              <a:rPr lang="nl-NL" noProof="0" dirty="0"/>
              <a:t>List </a:t>
            </a:r>
            <a:r>
              <a:rPr lang="nl-NL" noProof="0" dirty="0" err="1"/>
              <a:t>Bullet</a:t>
            </a:r>
            <a:r>
              <a:rPr lang="nl-NL" noProof="0" dirty="0"/>
              <a:t> 3 Level 4</a:t>
            </a:r>
          </a:p>
          <a:p>
            <a:pPr lvl="4"/>
            <a:r>
              <a:rPr lang="nl-NL" noProof="0" dirty="0"/>
              <a:t>List </a:t>
            </a:r>
            <a:r>
              <a:rPr lang="nl-NL" noProof="0" dirty="0" err="1"/>
              <a:t>Number</a:t>
            </a:r>
            <a:r>
              <a:rPr lang="nl-NL" noProof="0" dirty="0"/>
              <a:t> level 5</a:t>
            </a:r>
          </a:p>
          <a:p>
            <a:pPr lvl="5"/>
            <a:r>
              <a:rPr lang="nl-NL" noProof="0" dirty="0" err="1"/>
              <a:t>Heading</a:t>
            </a:r>
            <a:r>
              <a:rPr lang="nl-NL" noProof="0" dirty="0"/>
              <a:t> 1 Level 6</a:t>
            </a:r>
          </a:p>
          <a:p>
            <a:pPr lvl="6"/>
            <a:r>
              <a:rPr lang="nl-NL" noProof="0" dirty="0" err="1"/>
              <a:t>Heading</a:t>
            </a:r>
            <a:r>
              <a:rPr lang="nl-NL" noProof="0" dirty="0"/>
              <a:t> 2 Level 7</a:t>
            </a:r>
          </a:p>
          <a:p>
            <a:pPr lvl="7"/>
            <a:r>
              <a:rPr lang="nl-NL" noProof="0" dirty="0" err="1"/>
              <a:t>Heading</a:t>
            </a:r>
            <a:r>
              <a:rPr lang="nl-NL" noProof="0" dirty="0"/>
              <a:t> 3 Level 8</a:t>
            </a:r>
          </a:p>
          <a:p>
            <a:pPr lvl="8"/>
            <a:r>
              <a:rPr lang="nl-NL" noProof="0" dirty="0" err="1"/>
              <a:t>Subheading</a:t>
            </a:r>
            <a:r>
              <a:rPr lang="nl-NL" noProof="0" dirty="0"/>
              <a:t> level 9</a:t>
            </a:r>
          </a:p>
        </p:txBody>
      </p:sp>
    </p:spTree>
    <p:extLst>
      <p:ext uri="{BB962C8B-B14F-4D97-AF65-F5344CB8AC3E}">
        <p14:creationId xmlns:p14="http://schemas.microsoft.com/office/powerpoint/2010/main" val="205001170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hf hdr="0" ftr="0" dt="0"/>
  <p:txStyles>
    <p:titleStyle>
      <a:lvl1pPr algn="l" defTabSz="1043056" rtl="0" eaLnBrk="1" latinLnBrk="0" hangingPunct="1">
        <a:lnSpc>
          <a:spcPct val="85000"/>
        </a:lnSpc>
        <a:spcBef>
          <a:spcPct val="0"/>
        </a:spcBef>
        <a:buNone/>
        <a:defRPr sz="2000" b="1" kern="1200">
          <a:solidFill>
            <a:srgbClr val="808080"/>
          </a:solidFill>
          <a:latin typeface="EYInterstate" panose="02000503020000020004" pitchFamily="2" charset="0"/>
          <a:ea typeface="+mj-ea"/>
          <a:cs typeface="Arial" pitchFamily="34" charset="0"/>
        </a:defRPr>
      </a:lvl1pPr>
    </p:titleStyle>
    <p:bodyStyle>
      <a:lvl1pPr marL="0" marR="0" indent="0" algn="l" defTabSz="1043056" rtl="0" eaLnBrk="1" fontAlgn="auto" latinLnBrk="0" hangingPunct="1">
        <a:lnSpc>
          <a:spcPts val="1300"/>
        </a:lnSpc>
        <a:spcBef>
          <a:spcPts val="0"/>
        </a:spcBef>
        <a:buClr>
          <a:schemeClr val="accent2"/>
        </a:buClr>
        <a:buSzPct val="70000"/>
        <a:buFont typeface="Arial" pitchFamily="34" charset="0"/>
        <a:buNone/>
        <a:tabLst>
          <a:tab pos="457200" algn="l"/>
        </a:tabLst>
        <a:defRPr sz="1000" kern="1200" baseline="0">
          <a:solidFill>
            <a:srgbClr val="000000"/>
          </a:solidFill>
          <a:latin typeface="EYInterstate Light"/>
          <a:ea typeface="+mn-ea"/>
          <a:cs typeface="+mn-cs"/>
        </a:defRPr>
      </a:lvl1pPr>
      <a:lvl2pPr marL="18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baseline="0">
          <a:solidFill>
            <a:srgbClr val="000000"/>
          </a:solidFill>
          <a:latin typeface="EYInterstate Light"/>
          <a:ea typeface="+mn-ea"/>
          <a:cs typeface="+mn-cs"/>
        </a:defRPr>
      </a:lvl2pPr>
      <a:lvl3pPr marL="36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i="0" kern="1200" baseline="0">
          <a:solidFill>
            <a:srgbClr val="000000"/>
          </a:solidFill>
          <a:latin typeface="EYInterstate Light"/>
          <a:ea typeface="+mn-ea"/>
          <a:cs typeface="+mn-cs"/>
        </a:defRPr>
      </a:lvl3pPr>
      <a:lvl4pPr marL="54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a:solidFill>
            <a:srgbClr val="000000"/>
          </a:solidFill>
          <a:latin typeface="EYInterstate Light"/>
          <a:ea typeface="+mn-ea"/>
          <a:cs typeface="+mn-cs"/>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kern="1200" baseline="0">
          <a:solidFill>
            <a:srgbClr val="000000"/>
          </a:solidFill>
          <a:latin typeface="EYInterstate Light"/>
          <a:ea typeface="+mn-ea"/>
          <a:cs typeface="+mn-cs"/>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sz="1600" b="1" i="0" kern="1200" baseline="0">
          <a:solidFill>
            <a:srgbClr val="808080"/>
          </a:solidFill>
          <a:latin typeface="EYInterstate" panose="02000503020000020004" pitchFamily="2" charset="0"/>
          <a:ea typeface="+mn-ea"/>
          <a:cs typeface="+mn-cs"/>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sz="1400" b="1" i="0" kern="1200">
          <a:solidFill>
            <a:srgbClr val="808080"/>
          </a:solidFill>
          <a:latin typeface="EYInterstate" panose="02000503020000020004" pitchFamily="2" charset="0"/>
          <a:ea typeface="+mn-ea"/>
          <a:cs typeface="+mn-cs"/>
        </a:defRPr>
      </a:lvl7pPr>
      <a:lvl8pPr marL="0" marR="0" indent="0" algn="l" defTabSz="1043056" rtl="0" eaLnBrk="1" fontAlgn="auto" latinLnBrk="0" hangingPunct="1">
        <a:lnSpc>
          <a:spcPct val="100000"/>
        </a:lnSpc>
        <a:spcBef>
          <a:spcPts val="1200"/>
        </a:spcBef>
        <a:spcAft>
          <a:spcPts val="300"/>
        </a:spcAft>
        <a:buFont typeface="Arial" pitchFamily="34" charset="0"/>
        <a:buNone/>
        <a:tabLst>
          <a:tab pos="457200" algn="l"/>
        </a:tabLst>
        <a:defRPr sz="1200" b="1" i="0" kern="1200">
          <a:solidFill>
            <a:srgbClr val="808080"/>
          </a:solidFill>
          <a:latin typeface="EYInterstate" panose="02000503020000020004" pitchFamily="2" charset="0"/>
          <a:ea typeface="+mn-ea"/>
          <a:cs typeface="+mn-cs"/>
        </a:defRPr>
      </a:lvl8pPr>
      <a:lvl9pPr marL="0" marR="0" indent="0" algn="l" defTabSz="1043056" rtl="0" eaLnBrk="1" fontAlgn="auto" latinLnBrk="0" hangingPunct="1">
        <a:lnSpc>
          <a:spcPct val="100000"/>
        </a:lnSpc>
        <a:spcBef>
          <a:spcPts val="1300"/>
        </a:spcBef>
        <a:spcAft>
          <a:spcPts val="0"/>
        </a:spcAft>
        <a:buFont typeface="+mj-lt"/>
        <a:buNone/>
        <a:tabLst>
          <a:tab pos="457200" algn="l"/>
        </a:tabLst>
        <a:defRPr sz="1000" b="0" i="0" kern="1200">
          <a:solidFill>
            <a:srgbClr val="808080"/>
          </a:solidFill>
          <a:latin typeface="EYInterstate" panose="02000503020000020004" pitchFamily="2" charset="0"/>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63999" y="608400"/>
            <a:ext cx="9108675" cy="360000"/>
          </a:xfrm>
          <a:prstGeom prst="rect">
            <a:avLst/>
          </a:prstGeom>
        </p:spPr>
        <p:txBody>
          <a:bodyPr vert="horz" lIns="0" tIns="0" rIns="0" bIns="0" rtlCol="0" anchor="t" anchorCtr="0">
            <a:noAutofit/>
          </a:bodyPr>
          <a:lstStyle/>
          <a:p>
            <a:r>
              <a:rPr lang="nl-NL" noProof="0"/>
              <a:t>Klik om de stijl te bewerken</a:t>
            </a:r>
            <a:endParaRPr lang="nl-NL" noProof="0" dirty="0"/>
          </a:p>
        </p:txBody>
      </p:sp>
      <p:sp>
        <p:nvSpPr>
          <p:cNvPr id="5" name="Text Placeholder 4"/>
          <p:cNvSpPr>
            <a:spLocks noGrp="1"/>
          </p:cNvSpPr>
          <p:nvPr>
            <p:ph type="body" idx="1"/>
          </p:nvPr>
        </p:nvSpPr>
        <p:spPr>
          <a:xfrm>
            <a:off x="865188" y="1728000"/>
            <a:ext cx="9108000" cy="4921200"/>
          </a:xfrm>
          <a:prstGeom prst="rect">
            <a:avLst/>
          </a:prstGeom>
        </p:spPr>
        <p:txBody>
          <a:bodyPr vert="horz" lIns="0" tIns="0" rIns="0" bIns="0" rtlCol="0">
            <a:noAutofit/>
          </a:bodyPr>
          <a:lstStyle/>
          <a:p>
            <a:pPr lvl="0"/>
            <a:r>
              <a:rPr lang="nl-NL" noProof="0" dirty="0"/>
              <a:t>Body </a:t>
            </a:r>
            <a:r>
              <a:rPr lang="nl-NL" noProof="0" dirty="0" err="1"/>
              <a:t>text</a:t>
            </a:r>
            <a:r>
              <a:rPr lang="nl-NL" noProof="0" dirty="0"/>
              <a:t> Level 1</a:t>
            </a:r>
          </a:p>
          <a:p>
            <a:pPr lvl="1"/>
            <a:r>
              <a:rPr lang="nl-NL" noProof="0" dirty="0"/>
              <a:t>List </a:t>
            </a:r>
            <a:r>
              <a:rPr lang="nl-NL" noProof="0" dirty="0" err="1"/>
              <a:t>Bullet</a:t>
            </a:r>
            <a:r>
              <a:rPr lang="nl-NL" noProof="0" dirty="0"/>
              <a:t> 1 Level 2</a:t>
            </a:r>
          </a:p>
          <a:p>
            <a:pPr lvl="2"/>
            <a:r>
              <a:rPr lang="nl-NL" noProof="0" dirty="0"/>
              <a:t>List </a:t>
            </a:r>
            <a:r>
              <a:rPr lang="nl-NL" noProof="0" dirty="0" err="1"/>
              <a:t>Bullet</a:t>
            </a:r>
            <a:r>
              <a:rPr lang="nl-NL" noProof="0" dirty="0"/>
              <a:t> 2 Level 3</a:t>
            </a:r>
          </a:p>
          <a:p>
            <a:pPr lvl="3"/>
            <a:r>
              <a:rPr lang="nl-NL" noProof="0" dirty="0"/>
              <a:t>List </a:t>
            </a:r>
            <a:r>
              <a:rPr lang="nl-NL" noProof="0" dirty="0" err="1"/>
              <a:t>Bullet</a:t>
            </a:r>
            <a:r>
              <a:rPr lang="nl-NL" noProof="0" dirty="0"/>
              <a:t> 3 Level 4</a:t>
            </a:r>
          </a:p>
          <a:p>
            <a:pPr lvl="4"/>
            <a:r>
              <a:rPr lang="nl-NL" noProof="0" dirty="0"/>
              <a:t>List </a:t>
            </a:r>
            <a:r>
              <a:rPr lang="nl-NL" noProof="0" dirty="0" err="1"/>
              <a:t>Number</a:t>
            </a:r>
            <a:r>
              <a:rPr lang="nl-NL" noProof="0" dirty="0"/>
              <a:t> level 5</a:t>
            </a:r>
          </a:p>
          <a:p>
            <a:pPr lvl="5"/>
            <a:r>
              <a:rPr lang="nl-NL" noProof="0" dirty="0" err="1"/>
              <a:t>Heading</a:t>
            </a:r>
            <a:r>
              <a:rPr lang="nl-NL" noProof="0" dirty="0"/>
              <a:t> 1 Level 6</a:t>
            </a:r>
          </a:p>
          <a:p>
            <a:pPr lvl="6"/>
            <a:r>
              <a:rPr lang="nl-NL" noProof="0" dirty="0" err="1"/>
              <a:t>Heading</a:t>
            </a:r>
            <a:r>
              <a:rPr lang="nl-NL" noProof="0" dirty="0"/>
              <a:t> 2 Level 7</a:t>
            </a:r>
          </a:p>
          <a:p>
            <a:pPr lvl="7"/>
            <a:r>
              <a:rPr lang="nl-NL" noProof="0" dirty="0" err="1"/>
              <a:t>Heading</a:t>
            </a:r>
            <a:r>
              <a:rPr lang="nl-NL" noProof="0" dirty="0"/>
              <a:t> 3 Level 8</a:t>
            </a:r>
          </a:p>
          <a:p>
            <a:pPr lvl="8"/>
            <a:r>
              <a:rPr lang="nl-NL" noProof="0" dirty="0" err="1"/>
              <a:t>Subheading</a:t>
            </a:r>
            <a:r>
              <a:rPr lang="nl-NL" noProof="0" dirty="0"/>
              <a:t> level 9</a:t>
            </a:r>
          </a:p>
        </p:txBody>
      </p:sp>
    </p:spTree>
    <p:extLst>
      <p:ext uri="{BB962C8B-B14F-4D97-AF65-F5344CB8AC3E}">
        <p14:creationId xmlns:p14="http://schemas.microsoft.com/office/powerpoint/2010/main" val="23010236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Lst>
  <p:hf hdr="0" ftr="0" dt="0"/>
  <p:txStyles>
    <p:titleStyle>
      <a:lvl1pPr algn="l" defTabSz="1043056" rtl="0" eaLnBrk="1" latinLnBrk="0" hangingPunct="1">
        <a:lnSpc>
          <a:spcPct val="85000"/>
        </a:lnSpc>
        <a:spcBef>
          <a:spcPct val="0"/>
        </a:spcBef>
        <a:buNone/>
        <a:defRPr sz="2000" b="1" kern="1200">
          <a:solidFill>
            <a:srgbClr val="808080"/>
          </a:solidFill>
          <a:latin typeface="EYInterstate" panose="02000503020000020004" pitchFamily="2" charset="0"/>
          <a:ea typeface="+mj-ea"/>
          <a:cs typeface="Arial" pitchFamily="34" charset="0"/>
        </a:defRPr>
      </a:lvl1pPr>
    </p:titleStyle>
    <p:bodyStyle>
      <a:lvl1pPr marL="0" marR="0" indent="0" algn="l" defTabSz="1043056" rtl="0" eaLnBrk="1" fontAlgn="auto" latinLnBrk="0" hangingPunct="1">
        <a:lnSpc>
          <a:spcPts val="1300"/>
        </a:lnSpc>
        <a:spcBef>
          <a:spcPts val="0"/>
        </a:spcBef>
        <a:buClr>
          <a:schemeClr val="accent2"/>
        </a:buClr>
        <a:buSzPct val="70000"/>
        <a:buFont typeface="Arial" pitchFamily="34" charset="0"/>
        <a:buNone/>
        <a:tabLst>
          <a:tab pos="457200" algn="l"/>
        </a:tabLst>
        <a:defRPr sz="1000" kern="1200" baseline="0">
          <a:solidFill>
            <a:srgbClr val="000000"/>
          </a:solidFill>
          <a:latin typeface="EYInterstate Light"/>
          <a:ea typeface="+mn-ea"/>
          <a:cs typeface="+mn-cs"/>
        </a:defRPr>
      </a:lvl1pPr>
      <a:lvl2pPr marL="18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baseline="0">
          <a:solidFill>
            <a:srgbClr val="000000"/>
          </a:solidFill>
          <a:latin typeface="EYInterstate Light"/>
          <a:ea typeface="+mn-ea"/>
          <a:cs typeface="+mn-cs"/>
        </a:defRPr>
      </a:lvl2pPr>
      <a:lvl3pPr marL="36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i="0" kern="1200" baseline="0">
          <a:solidFill>
            <a:srgbClr val="000000"/>
          </a:solidFill>
          <a:latin typeface="EYInterstate Light"/>
          <a:ea typeface="+mn-ea"/>
          <a:cs typeface="+mn-cs"/>
        </a:defRPr>
      </a:lvl3pPr>
      <a:lvl4pPr marL="540000" marR="0" indent="-180000" algn="l" defTabSz="1043056" rtl="0" eaLnBrk="1" fontAlgn="auto" latinLnBrk="0" hangingPunct="1">
        <a:lnSpc>
          <a:spcPts val="1300"/>
        </a:lnSpc>
        <a:spcBef>
          <a:spcPts val="0"/>
        </a:spcBef>
        <a:spcAft>
          <a:spcPts val="0"/>
        </a:spcAft>
        <a:buClr>
          <a:schemeClr val="accent2"/>
        </a:buClr>
        <a:buSzPct val="70000"/>
        <a:buFont typeface="Arial" pitchFamily="34" charset="0"/>
        <a:buChar char="►"/>
        <a:tabLst>
          <a:tab pos="457200" algn="l"/>
        </a:tabLst>
        <a:defRPr sz="1000" b="0" kern="1200">
          <a:solidFill>
            <a:srgbClr val="000000"/>
          </a:solidFill>
          <a:latin typeface="EYInterstate Light"/>
          <a:ea typeface="+mn-ea"/>
          <a:cs typeface="+mn-cs"/>
        </a:defRPr>
      </a:lvl4pPr>
      <a:lvl5pPr marL="180000" marR="0" indent="-180000" algn="l" defTabSz="1043056" rtl="0" eaLnBrk="1" fontAlgn="auto" latinLnBrk="0" hangingPunct="1">
        <a:lnSpc>
          <a:spcPts val="1300"/>
        </a:lnSpc>
        <a:spcBef>
          <a:spcPts val="0"/>
        </a:spcBef>
        <a:spcAft>
          <a:spcPts val="0"/>
        </a:spcAft>
        <a:buClrTx/>
        <a:buSzPct val="100000"/>
        <a:buFont typeface="+mj-lt"/>
        <a:buAutoNum type="arabicPeriod"/>
        <a:tabLst>
          <a:tab pos="457200" algn="l"/>
        </a:tabLst>
        <a:defRPr sz="1000" b="0" kern="1200" baseline="0">
          <a:solidFill>
            <a:srgbClr val="000000"/>
          </a:solidFill>
          <a:latin typeface="EYInterstate Light"/>
          <a:ea typeface="+mn-ea"/>
          <a:cs typeface="+mn-cs"/>
        </a:defRPr>
      </a:lvl5pPr>
      <a:lvl6pPr marL="0" marR="0" indent="0" algn="l" defTabSz="1043056" rtl="0" eaLnBrk="1" fontAlgn="auto" latinLnBrk="0" hangingPunct="1">
        <a:lnSpc>
          <a:spcPct val="100000"/>
        </a:lnSpc>
        <a:spcBef>
          <a:spcPts val="1200"/>
        </a:spcBef>
        <a:spcAft>
          <a:spcPts val="300"/>
        </a:spcAft>
        <a:buClr>
          <a:srgbClr val="FFE600"/>
        </a:buClr>
        <a:buSzPct val="70000"/>
        <a:buFont typeface="EYInterstate" pitchFamily="2" charset="0"/>
        <a:buNone/>
        <a:tabLst>
          <a:tab pos="457200" algn="l"/>
        </a:tabLst>
        <a:defRPr sz="1600" b="1" i="0" kern="1200" baseline="0">
          <a:solidFill>
            <a:srgbClr val="808080"/>
          </a:solidFill>
          <a:latin typeface="EYInterstate" panose="02000503020000020004" pitchFamily="2" charset="0"/>
          <a:ea typeface="+mn-ea"/>
          <a:cs typeface="+mn-cs"/>
        </a:defRPr>
      </a:lvl6pPr>
      <a:lvl7pPr marL="0" marR="0" indent="0" algn="l" defTabSz="1043056" rtl="0" eaLnBrk="1" fontAlgn="auto" latinLnBrk="0" hangingPunct="1">
        <a:lnSpc>
          <a:spcPct val="100000"/>
        </a:lnSpc>
        <a:spcBef>
          <a:spcPts val="1200"/>
        </a:spcBef>
        <a:spcAft>
          <a:spcPts val="300"/>
        </a:spcAft>
        <a:buClr>
          <a:srgbClr val="FFE600"/>
        </a:buClr>
        <a:buSzPct val="70000"/>
        <a:buFont typeface="EYInterstate Light" pitchFamily="2" charset="0"/>
        <a:buNone/>
        <a:tabLst>
          <a:tab pos="457200" algn="l"/>
        </a:tabLst>
        <a:defRPr sz="1400" b="1" i="0" kern="1200">
          <a:solidFill>
            <a:srgbClr val="808080"/>
          </a:solidFill>
          <a:latin typeface="EYInterstate" panose="02000503020000020004" pitchFamily="2" charset="0"/>
          <a:ea typeface="+mn-ea"/>
          <a:cs typeface="+mn-cs"/>
        </a:defRPr>
      </a:lvl7pPr>
      <a:lvl8pPr marL="0" marR="0" indent="0" algn="l" defTabSz="1043056" rtl="0" eaLnBrk="1" fontAlgn="auto" latinLnBrk="0" hangingPunct="1">
        <a:lnSpc>
          <a:spcPct val="100000"/>
        </a:lnSpc>
        <a:spcBef>
          <a:spcPts val="1200"/>
        </a:spcBef>
        <a:spcAft>
          <a:spcPts val="300"/>
        </a:spcAft>
        <a:buFont typeface="Arial" pitchFamily="34" charset="0"/>
        <a:buNone/>
        <a:tabLst>
          <a:tab pos="457200" algn="l"/>
        </a:tabLst>
        <a:defRPr sz="1200" b="1" i="0" kern="1200">
          <a:solidFill>
            <a:srgbClr val="808080"/>
          </a:solidFill>
          <a:latin typeface="EYInterstate" panose="02000503020000020004" pitchFamily="2" charset="0"/>
          <a:ea typeface="+mn-ea"/>
          <a:cs typeface="+mn-cs"/>
        </a:defRPr>
      </a:lvl8pPr>
      <a:lvl9pPr marL="0" marR="0" indent="0" algn="l" defTabSz="1043056" rtl="0" eaLnBrk="1" fontAlgn="auto" latinLnBrk="0" hangingPunct="1">
        <a:lnSpc>
          <a:spcPct val="100000"/>
        </a:lnSpc>
        <a:spcBef>
          <a:spcPts val="1300"/>
        </a:spcBef>
        <a:spcAft>
          <a:spcPts val="0"/>
        </a:spcAft>
        <a:buFont typeface="+mj-lt"/>
        <a:buNone/>
        <a:tabLst>
          <a:tab pos="457200" algn="l"/>
        </a:tabLst>
        <a:defRPr sz="1000" b="0" i="0" kern="1200">
          <a:solidFill>
            <a:srgbClr val="808080"/>
          </a:solidFill>
          <a:latin typeface="EYInterstate" panose="02000503020000020004" pitchFamily="2" charset="0"/>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7020" y="453423"/>
            <a:ext cx="9627773" cy="952159"/>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2814" y="1557761"/>
            <a:ext cx="9629629" cy="4983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37483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fontAlgn="base">
        <a:lnSpc>
          <a:spcPct val="85000"/>
        </a:lnSpc>
        <a:spcBef>
          <a:spcPct val="0"/>
        </a:spcBef>
        <a:spcAft>
          <a:spcPct val="0"/>
        </a:spcAft>
        <a:defRPr sz="3308" b="1">
          <a:solidFill>
            <a:srgbClr val="646464"/>
          </a:solidFill>
          <a:latin typeface="+mj-lt"/>
          <a:ea typeface="+mj-ea"/>
          <a:cs typeface="+mj-cs"/>
        </a:defRPr>
      </a:lvl1pPr>
      <a:lvl2pPr algn="l" rtl="0" fontAlgn="base">
        <a:lnSpc>
          <a:spcPct val="85000"/>
        </a:lnSpc>
        <a:spcBef>
          <a:spcPct val="0"/>
        </a:spcBef>
        <a:spcAft>
          <a:spcPct val="0"/>
        </a:spcAft>
        <a:defRPr sz="3308" b="1">
          <a:solidFill>
            <a:srgbClr val="646464"/>
          </a:solidFill>
          <a:latin typeface="Arial" charset="0"/>
        </a:defRPr>
      </a:lvl2pPr>
      <a:lvl3pPr algn="l" rtl="0" fontAlgn="base">
        <a:lnSpc>
          <a:spcPct val="85000"/>
        </a:lnSpc>
        <a:spcBef>
          <a:spcPct val="0"/>
        </a:spcBef>
        <a:spcAft>
          <a:spcPct val="0"/>
        </a:spcAft>
        <a:defRPr sz="3308" b="1">
          <a:solidFill>
            <a:srgbClr val="646464"/>
          </a:solidFill>
          <a:latin typeface="Arial" charset="0"/>
        </a:defRPr>
      </a:lvl3pPr>
      <a:lvl4pPr algn="l" rtl="0" fontAlgn="base">
        <a:lnSpc>
          <a:spcPct val="85000"/>
        </a:lnSpc>
        <a:spcBef>
          <a:spcPct val="0"/>
        </a:spcBef>
        <a:spcAft>
          <a:spcPct val="0"/>
        </a:spcAft>
        <a:defRPr sz="3308" b="1">
          <a:solidFill>
            <a:srgbClr val="646464"/>
          </a:solidFill>
          <a:latin typeface="Arial" charset="0"/>
        </a:defRPr>
      </a:lvl4pPr>
      <a:lvl5pPr algn="l" rtl="0" fontAlgn="base">
        <a:lnSpc>
          <a:spcPct val="85000"/>
        </a:lnSpc>
        <a:spcBef>
          <a:spcPct val="0"/>
        </a:spcBef>
        <a:spcAft>
          <a:spcPct val="0"/>
        </a:spcAft>
        <a:defRPr sz="3308" b="1">
          <a:solidFill>
            <a:srgbClr val="646464"/>
          </a:solidFill>
          <a:latin typeface="Arial" charset="0"/>
        </a:defRPr>
      </a:lvl5pPr>
      <a:lvl6pPr marL="504063" algn="l" rtl="0" fontAlgn="base">
        <a:lnSpc>
          <a:spcPct val="85000"/>
        </a:lnSpc>
        <a:spcBef>
          <a:spcPct val="0"/>
        </a:spcBef>
        <a:spcAft>
          <a:spcPct val="0"/>
        </a:spcAft>
        <a:defRPr sz="3308" b="1">
          <a:solidFill>
            <a:srgbClr val="646464"/>
          </a:solidFill>
          <a:latin typeface="Arial" charset="0"/>
        </a:defRPr>
      </a:lvl6pPr>
      <a:lvl7pPr marL="1008126" algn="l" rtl="0" fontAlgn="base">
        <a:lnSpc>
          <a:spcPct val="85000"/>
        </a:lnSpc>
        <a:spcBef>
          <a:spcPct val="0"/>
        </a:spcBef>
        <a:spcAft>
          <a:spcPct val="0"/>
        </a:spcAft>
        <a:defRPr sz="3308" b="1">
          <a:solidFill>
            <a:srgbClr val="646464"/>
          </a:solidFill>
          <a:latin typeface="Arial" charset="0"/>
        </a:defRPr>
      </a:lvl7pPr>
      <a:lvl8pPr marL="1512189" algn="l" rtl="0" fontAlgn="base">
        <a:lnSpc>
          <a:spcPct val="85000"/>
        </a:lnSpc>
        <a:spcBef>
          <a:spcPct val="0"/>
        </a:spcBef>
        <a:spcAft>
          <a:spcPct val="0"/>
        </a:spcAft>
        <a:defRPr sz="3308" b="1">
          <a:solidFill>
            <a:srgbClr val="646464"/>
          </a:solidFill>
          <a:latin typeface="Arial" charset="0"/>
        </a:defRPr>
      </a:lvl8pPr>
      <a:lvl9pPr marL="2016252" algn="l" rtl="0" fontAlgn="base">
        <a:lnSpc>
          <a:spcPct val="85000"/>
        </a:lnSpc>
        <a:spcBef>
          <a:spcPct val="0"/>
        </a:spcBef>
        <a:spcAft>
          <a:spcPct val="0"/>
        </a:spcAft>
        <a:defRPr sz="3308" b="1">
          <a:solidFill>
            <a:srgbClr val="646464"/>
          </a:solidFill>
          <a:latin typeface="Arial" charset="0"/>
        </a:defRPr>
      </a:lvl9pPr>
    </p:titleStyle>
    <p:bodyStyle>
      <a:lvl1pPr marL="397300" indent="-397300" algn="l" rtl="0" fontAlgn="base">
        <a:spcBef>
          <a:spcPct val="20000"/>
        </a:spcBef>
        <a:spcAft>
          <a:spcPct val="0"/>
        </a:spcAft>
        <a:buClr>
          <a:srgbClr val="FFD200"/>
        </a:buClr>
        <a:buSzPct val="75000"/>
        <a:buFont typeface="Arial" charset="0"/>
        <a:buChar char="►"/>
        <a:defRPr sz="2646">
          <a:solidFill>
            <a:srgbClr val="646464"/>
          </a:solidFill>
          <a:latin typeface="+mn-lt"/>
          <a:ea typeface="+mn-ea"/>
          <a:cs typeface="+mn-cs"/>
        </a:defRPr>
      </a:lvl1pPr>
      <a:lvl2pPr marL="791099" indent="-392049" algn="l" rtl="0" fontAlgn="base">
        <a:spcBef>
          <a:spcPct val="20000"/>
        </a:spcBef>
        <a:spcAft>
          <a:spcPct val="0"/>
        </a:spcAft>
        <a:buClr>
          <a:srgbClr val="FFD200"/>
        </a:buClr>
        <a:buSzPct val="75000"/>
        <a:buFont typeface="Arial" charset="0"/>
        <a:buChar char="►"/>
        <a:defRPr sz="2205">
          <a:solidFill>
            <a:srgbClr val="646464"/>
          </a:solidFill>
          <a:latin typeface="+mn-lt"/>
        </a:defRPr>
      </a:lvl2pPr>
      <a:lvl3pPr marL="1191900" indent="-3990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589199" indent="-395549" algn="l" rtl="0" fontAlgn="base">
        <a:spcBef>
          <a:spcPct val="20000"/>
        </a:spcBef>
        <a:spcAft>
          <a:spcPct val="0"/>
        </a:spcAft>
        <a:buClr>
          <a:srgbClr val="FFD200"/>
        </a:buClr>
        <a:buSzPct val="75000"/>
        <a:buFont typeface="Arial" charset="0"/>
        <a:buChar char="►"/>
        <a:defRPr sz="1764">
          <a:solidFill>
            <a:srgbClr val="646464"/>
          </a:solidFill>
          <a:latin typeface="+mn-lt"/>
        </a:defRPr>
      </a:lvl4pPr>
      <a:lvl5pPr marL="1984748"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5pPr>
      <a:lvl6pPr marL="2488811"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6pPr>
      <a:lvl7pPr marL="2992874"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7pPr>
      <a:lvl8pPr marL="3496937"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8pPr>
      <a:lvl9pPr marL="4001000"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9pPr>
    </p:bodyStyle>
    <p:otherStyle>
      <a:defPPr>
        <a:defRPr lang="nl-NL"/>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1" y="220537"/>
            <a:ext cx="9627773" cy="952159"/>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2814" y="1557761"/>
            <a:ext cx="9629629" cy="4983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50881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fontAlgn="base">
        <a:lnSpc>
          <a:spcPct val="85000"/>
        </a:lnSpc>
        <a:spcBef>
          <a:spcPct val="0"/>
        </a:spcBef>
        <a:spcAft>
          <a:spcPct val="0"/>
        </a:spcAft>
        <a:defRPr sz="3308" b="1">
          <a:solidFill>
            <a:srgbClr val="646464"/>
          </a:solidFill>
          <a:latin typeface="+mj-lt"/>
          <a:ea typeface="+mj-ea"/>
          <a:cs typeface="+mj-cs"/>
        </a:defRPr>
      </a:lvl1pPr>
      <a:lvl2pPr algn="l" rtl="0" fontAlgn="base">
        <a:lnSpc>
          <a:spcPct val="85000"/>
        </a:lnSpc>
        <a:spcBef>
          <a:spcPct val="0"/>
        </a:spcBef>
        <a:spcAft>
          <a:spcPct val="0"/>
        </a:spcAft>
        <a:defRPr sz="3308" b="1">
          <a:solidFill>
            <a:srgbClr val="646464"/>
          </a:solidFill>
          <a:latin typeface="Arial" charset="0"/>
        </a:defRPr>
      </a:lvl2pPr>
      <a:lvl3pPr algn="l" rtl="0" fontAlgn="base">
        <a:lnSpc>
          <a:spcPct val="85000"/>
        </a:lnSpc>
        <a:spcBef>
          <a:spcPct val="0"/>
        </a:spcBef>
        <a:spcAft>
          <a:spcPct val="0"/>
        </a:spcAft>
        <a:defRPr sz="3308" b="1">
          <a:solidFill>
            <a:srgbClr val="646464"/>
          </a:solidFill>
          <a:latin typeface="Arial" charset="0"/>
        </a:defRPr>
      </a:lvl3pPr>
      <a:lvl4pPr algn="l" rtl="0" fontAlgn="base">
        <a:lnSpc>
          <a:spcPct val="85000"/>
        </a:lnSpc>
        <a:spcBef>
          <a:spcPct val="0"/>
        </a:spcBef>
        <a:spcAft>
          <a:spcPct val="0"/>
        </a:spcAft>
        <a:defRPr sz="3308" b="1">
          <a:solidFill>
            <a:srgbClr val="646464"/>
          </a:solidFill>
          <a:latin typeface="Arial" charset="0"/>
        </a:defRPr>
      </a:lvl4pPr>
      <a:lvl5pPr algn="l" rtl="0" fontAlgn="base">
        <a:lnSpc>
          <a:spcPct val="85000"/>
        </a:lnSpc>
        <a:spcBef>
          <a:spcPct val="0"/>
        </a:spcBef>
        <a:spcAft>
          <a:spcPct val="0"/>
        </a:spcAft>
        <a:defRPr sz="3308" b="1">
          <a:solidFill>
            <a:srgbClr val="646464"/>
          </a:solidFill>
          <a:latin typeface="Arial" charset="0"/>
        </a:defRPr>
      </a:lvl5pPr>
      <a:lvl6pPr marL="504063" algn="l" rtl="0" fontAlgn="base">
        <a:lnSpc>
          <a:spcPct val="85000"/>
        </a:lnSpc>
        <a:spcBef>
          <a:spcPct val="0"/>
        </a:spcBef>
        <a:spcAft>
          <a:spcPct val="0"/>
        </a:spcAft>
        <a:defRPr sz="3308" b="1">
          <a:solidFill>
            <a:srgbClr val="646464"/>
          </a:solidFill>
          <a:latin typeface="Arial" charset="0"/>
        </a:defRPr>
      </a:lvl6pPr>
      <a:lvl7pPr marL="1008126" algn="l" rtl="0" fontAlgn="base">
        <a:lnSpc>
          <a:spcPct val="85000"/>
        </a:lnSpc>
        <a:spcBef>
          <a:spcPct val="0"/>
        </a:spcBef>
        <a:spcAft>
          <a:spcPct val="0"/>
        </a:spcAft>
        <a:defRPr sz="3308" b="1">
          <a:solidFill>
            <a:srgbClr val="646464"/>
          </a:solidFill>
          <a:latin typeface="Arial" charset="0"/>
        </a:defRPr>
      </a:lvl7pPr>
      <a:lvl8pPr marL="1512189" algn="l" rtl="0" fontAlgn="base">
        <a:lnSpc>
          <a:spcPct val="85000"/>
        </a:lnSpc>
        <a:spcBef>
          <a:spcPct val="0"/>
        </a:spcBef>
        <a:spcAft>
          <a:spcPct val="0"/>
        </a:spcAft>
        <a:defRPr sz="3308" b="1">
          <a:solidFill>
            <a:srgbClr val="646464"/>
          </a:solidFill>
          <a:latin typeface="Arial" charset="0"/>
        </a:defRPr>
      </a:lvl8pPr>
      <a:lvl9pPr marL="2016252" algn="l" rtl="0" fontAlgn="base">
        <a:lnSpc>
          <a:spcPct val="85000"/>
        </a:lnSpc>
        <a:spcBef>
          <a:spcPct val="0"/>
        </a:spcBef>
        <a:spcAft>
          <a:spcPct val="0"/>
        </a:spcAft>
        <a:defRPr sz="3308" b="1">
          <a:solidFill>
            <a:srgbClr val="646464"/>
          </a:solidFill>
          <a:latin typeface="Arial" charset="0"/>
        </a:defRPr>
      </a:lvl9pPr>
    </p:titleStyle>
    <p:bodyStyle>
      <a:lvl1pPr marL="397300" indent="-397300" algn="l" rtl="0" fontAlgn="base">
        <a:spcBef>
          <a:spcPct val="20000"/>
        </a:spcBef>
        <a:spcAft>
          <a:spcPct val="0"/>
        </a:spcAft>
        <a:buClr>
          <a:srgbClr val="FFD200"/>
        </a:buClr>
        <a:buSzPct val="75000"/>
        <a:buFont typeface="Arial" charset="0"/>
        <a:buChar char="►"/>
        <a:defRPr sz="2646">
          <a:solidFill>
            <a:srgbClr val="646464"/>
          </a:solidFill>
          <a:latin typeface="+mn-lt"/>
          <a:ea typeface="+mn-ea"/>
          <a:cs typeface="+mn-cs"/>
        </a:defRPr>
      </a:lvl1pPr>
      <a:lvl2pPr marL="791099" indent="-392049" algn="l" rtl="0" fontAlgn="base">
        <a:spcBef>
          <a:spcPct val="20000"/>
        </a:spcBef>
        <a:spcAft>
          <a:spcPct val="0"/>
        </a:spcAft>
        <a:buClr>
          <a:srgbClr val="FFD200"/>
        </a:buClr>
        <a:buSzPct val="75000"/>
        <a:buFont typeface="Arial" charset="0"/>
        <a:buChar char="►"/>
        <a:defRPr sz="2205">
          <a:solidFill>
            <a:srgbClr val="646464"/>
          </a:solidFill>
          <a:latin typeface="+mn-lt"/>
        </a:defRPr>
      </a:lvl2pPr>
      <a:lvl3pPr marL="1191900" indent="-3990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589199" indent="-395549" algn="l" rtl="0" fontAlgn="base">
        <a:spcBef>
          <a:spcPct val="20000"/>
        </a:spcBef>
        <a:spcAft>
          <a:spcPct val="0"/>
        </a:spcAft>
        <a:buClr>
          <a:srgbClr val="FFD200"/>
        </a:buClr>
        <a:buSzPct val="75000"/>
        <a:buFont typeface="Arial" charset="0"/>
        <a:buChar char="►"/>
        <a:defRPr sz="1764">
          <a:solidFill>
            <a:srgbClr val="646464"/>
          </a:solidFill>
          <a:latin typeface="+mn-lt"/>
        </a:defRPr>
      </a:lvl4pPr>
      <a:lvl5pPr marL="1984748"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5pPr>
      <a:lvl6pPr marL="2488811"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6pPr>
      <a:lvl7pPr marL="2992874"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7pPr>
      <a:lvl8pPr marL="3496937"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8pPr>
      <a:lvl9pPr marL="4001000"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9pPr>
    </p:bodyStyle>
    <p:otherStyle>
      <a:defPPr>
        <a:defRPr lang="nl-NL"/>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1" y="220537"/>
            <a:ext cx="9627773" cy="952159"/>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2814" y="1557761"/>
            <a:ext cx="9629629" cy="4983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Line 10"/>
          <p:cNvSpPr>
            <a:spLocks noChangeShapeType="1"/>
          </p:cNvSpPr>
          <p:nvPr/>
        </p:nvSpPr>
        <p:spPr bwMode="auto">
          <a:xfrm>
            <a:off x="532814" y="1149943"/>
            <a:ext cx="9624060" cy="0"/>
          </a:xfrm>
          <a:prstGeom prst="line">
            <a:avLst/>
          </a:prstGeom>
          <a:noFill/>
          <a:ln w="12700">
            <a:solidFill>
              <a:srgbClr val="FFD200"/>
            </a:solidFill>
            <a:round/>
            <a:headEnd/>
            <a:tailEnd/>
          </a:ln>
          <a:effectLst/>
        </p:spPr>
        <p:txBody>
          <a:bodyPr wrap="none" anchor="ctr"/>
          <a:lstStyle/>
          <a:p>
            <a:pPr defTabSz="1008126" fontAlgn="base">
              <a:spcBef>
                <a:spcPct val="0"/>
              </a:spcBef>
              <a:spcAft>
                <a:spcPct val="0"/>
              </a:spcAft>
            </a:pPr>
            <a:endParaRPr lang="en-US" sz="1985">
              <a:solidFill>
                <a:srgbClr val="646464"/>
              </a:solidFill>
            </a:endParaRPr>
          </a:p>
        </p:txBody>
      </p:sp>
      <p:sp>
        <p:nvSpPr>
          <p:cNvPr id="1035" name="Line 11"/>
          <p:cNvSpPr>
            <a:spLocks noChangeShapeType="1"/>
          </p:cNvSpPr>
          <p:nvPr/>
        </p:nvSpPr>
        <p:spPr bwMode="auto">
          <a:xfrm>
            <a:off x="532814" y="6883900"/>
            <a:ext cx="9624060" cy="0"/>
          </a:xfrm>
          <a:prstGeom prst="line">
            <a:avLst/>
          </a:prstGeom>
          <a:noFill/>
          <a:ln w="3175">
            <a:solidFill>
              <a:srgbClr val="646464"/>
            </a:solidFill>
            <a:round/>
            <a:headEnd/>
            <a:tailEnd/>
          </a:ln>
          <a:effectLst/>
        </p:spPr>
        <p:txBody>
          <a:bodyPr wrap="none" anchor="ctr"/>
          <a:lstStyle/>
          <a:p>
            <a:pPr defTabSz="1008126" fontAlgn="base">
              <a:spcBef>
                <a:spcPct val="0"/>
              </a:spcBef>
              <a:spcAft>
                <a:spcPct val="0"/>
              </a:spcAft>
            </a:pPr>
            <a:endParaRPr lang="en-US" sz="1985">
              <a:solidFill>
                <a:srgbClr val="646464"/>
              </a:solidFill>
            </a:endParaRPr>
          </a:p>
        </p:txBody>
      </p:sp>
      <p:sp>
        <p:nvSpPr>
          <p:cNvPr id="1036" name="Line 12"/>
          <p:cNvSpPr>
            <a:spLocks noChangeShapeType="1"/>
          </p:cNvSpPr>
          <p:nvPr/>
        </p:nvSpPr>
        <p:spPr bwMode="auto">
          <a:xfrm>
            <a:off x="532814" y="220537"/>
            <a:ext cx="9624060" cy="0"/>
          </a:xfrm>
          <a:prstGeom prst="line">
            <a:avLst/>
          </a:prstGeom>
          <a:noFill/>
          <a:ln w="6350">
            <a:solidFill>
              <a:srgbClr val="646464"/>
            </a:solidFill>
            <a:round/>
            <a:headEnd/>
            <a:tailEnd/>
          </a:ln>
          <a:effectLst/>
        </p:spPr>
        <p:txBody>
          <a:bodyPr wrap="none" anchor="ctr"/>
          <a:lstStyle/>
          <a:p>
            <a:pPr defTabSz="1008126" fontAlgn="base">
              <a:spcBef>
                <a:spcPct val="0"/>
              </a:spcBef>
              <a:spcAft>
                <a:spcPct val="0"/>
              </a:spcAft>
            </a:pPr>
            <a:endParaRPr lang="en-US" sz="1985">
              <a:solidFill>
                <a:srgbClr val="646464"/>
              </a:solidFill>
            </a:endParaRPr>
          </a:p>
        </p:txBody>
      </p:sp>
      <p:sp>
        <p:nvSpPr>
          <p:cNvPr id="1038" name="Rectangle 14"/>
          <p:cNvSpPr>
            <a:spLocks noGrp="1" noChangeArrowheads="1"/>
          </p:cNvSpPr>
          <p:nvPr>
            <p:ph type="ftr" sz="quarter" idx="3"/>
          </p:nvPr>
        </p:nvSpPr>
        <p:spPr bwMode="auto">
          <a:xfrm>
            <a:off x="3248863" y="7078182"/>
            <a:ext cx="2407872" cy="2187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13">
                <a:solidFill>
                  <a:srgbClr val="000000"/>
                </a:solidFill>
              </a:defRPr>
            </a:lvl1pPr>
          </a:lstStyle>
          <a:p>
            <a:pPr defTabSz="1008126" fontAlgn="base">
              <a:spcBef>
                <a:spcPct val="0"/>
              </a:spcBef>
              <a:spcAft>
                <a:spcPct val="0"/>
              </a:spcAft>
            </a:pPr>
            <a:endParaRPr lang="en-US"/>
          </a:p>
        </p:txBody>
      </p:sp>
      <p:sp>
        <p:nvSpPr>
          <p:cNvPr id="1039" name="Rectangle 15"/>
          <p:cNvSpPr>
            <a:spLocks noGrp="1" noChangeArrowheads="1"/>
          </p:cNvSpPr>
          <p:nvPr>
            <p:ph type="sldNum" sz="quarter" idx="4"/>
          </p:nvPr>
        </p:nvSpPr>
        <p:spPr bwMode="auto">
          <a:xfrm>
            <a:off x="2259353" y="7078182"/>
            <a:ext cx="774157" cy="2187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13">
                <a:solidFill>
                  <a:srgbClr val="000000"/>
                </a:solidFill>
              </a:defRPr>
            </a:lvl1pPr>
          </a:lstStyle>
          <a:p>
            <a:pPr defTabSz="1008126" fontAlgn="base">
              <a:spcBef>
                <a:spcPct val="0"/>
              </a:spcBef>
              <a:spcAft>
                <a:spcPct val="0"/>
              </a:spcAft>
            </a:pPr>
            <a:r>
              <a:rPr lang="en-US"/>
              <a:t>Pagina </a:t>
            </a:r>
            <a:fld id="{240A695F-9483-4DD0-9FF4-C1B5A41AAD36}" type="slidenum">
              <a:rPr lang="en-US" smtClean="0"/>
              <a:pPr defTabSz="1008126" fontAlgn="base">
                <a:spcBef>
                  <a:spcPct val="0"/>
                </a:spcBef>
                <a:spcAft>
                  <a:spcPct val="0"/>
                </a:spcAft>
              </a:pPr>
              <a:t>‹#›</a:t>
            </a:fld>
            <a:endParaRPr lang="en-US"/>
          </a:p>
        </p:txBody>
      </p:sp>
      <p:sp>
        <p:nvSpPr>
          <p:cNvPr id="1040" name="Rectangle 16"/>
          <p:cNvSpPr>
            <a:spLocks noGrp="1" noChangeArrowheads="1"/>
          </p:cNvSpPr>
          <p:nvPr>
            <p:ph type="dt" sz="half" idx="2"/>
          </p:nvPr>
        </p:nvSpPr>
        <p:spPr bwMode="auto">
          <a:xfrm>
            <a:off x="538383" y="7078182"/>
            <a:ext cx="1507472" cy="2187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13">
                <a:solidFill>
                  <a:srgbClr val="000000"/>
                </a:solidFill>
              </a:defRPr>
            </a:lvl1pPr>
          </a:lstStyle>
          <a:p>
            <a:pPr defTabSz="1008126" fontAlgn="base">
              <a:spcBef>
                <a:spcPct val="0"/>
              </a:spcBef>
              <a:spcAft>
                <a:spcPct val="0"/>
              </a:spcAft>
            </a:pPr>
            <a:endParaRPr lang="en-US"/>
          </a:p>
        </p:txBody>
      </p:sp>
      <p:pic>
        <p:nvPicPr>
          <p:cNvPr id="11" name="Picture 10" descr="logo_alert.jpg"/>
          <p:cNvPicPr>
            <a:picLocks noChangeAspect="1"/>
          </p:cNvPicPr>
          <p:nvPr userDrawn="1"/>
        </p:nvPicPr>
        <p:blipFill>
          <a:blip r:embed="rId13" cstate="print"/>
          <a:stretch>
            <a:fillRect/>
          </a:stretch>
        </p:blipFill>
        <p:spPr>
          <a:xfrm>
            <a:off x="9304540" y="6956318"/>
            <a:ext cx="886368" cy="342532"/>
          </a:xfrm>
          <a:prstGeom prst="rect">
            <a:avLst/>
          </a:prstGeom>
        </p:spPr>
      </p:pic>
    </p:spTree>
    <p:extLst>
      <p:ext uri="{BB962C8B-B14F-4D97-AF65-F5344CB8AC3E}">
        <p14:creationId xmlns:p14="http://schemas.microsoft.com/office/powerpoint/2010/main" val="3548782541"/>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l" rtl="0" fontAlgn="base">
        <a:lnSpc>
          <a:spcPct val="85000"/>
        </a:lnSpc>
        <a:spcBef>
          <a:spcPct val="0"/>
        </a:spcBef>
        <a:spcAft>
          <a:spcPct val="0"/>
        </a:spcAft>
        <a:defRPr sz="3308" b="1">
          <a:solidFill>
            <a:srgbClr val="646464"/>
          </a:solidFill>
          <a:latin typeface="+mj-lt"/>
          <a:ea typeface="+mj-ea"/>
          <a:cs typeface="+mj-cs"/>
        </a:defRPr>
      </a:lvl1pPr>
      <a:lvl2pPr algn="l" rtl="0" fontAlgn="base">
        <a:lnSpc>
          <a:spcPct val="85000"/>
        </a:lnSpc>
        <a:spcBef>
          <a:spcPct val="0"/>
        </a:spcBef>
        <a:spcAft>
          <a:spcPct val="0"/>
        </a:spcAft>
        <a:defRPr sz="3308" b="1">
          <a:solidFill>
            <a:srgbClr val="646464"/>
          </a:solidFill>
          <a:latin typeface="Arial" charset="0"/>
        </a:defRPr>
      </a:lvl2pPr>
      <a:lvl3pPr algn="l" rtl="0" fontAlgn="base">
        <a:lnSpc>
          <a:spcPct val="85000"/>
        </a:lnSpc>
        <a:spcBef>
          <a:spcPct val="0"/>
        </a:spcBef>
        <a:spcAft>
          <a:spcPct val="0"/>
        </a:spcAft>
        <a:defRPr sz="3308" b="1">
          <a:solidFill>
            <a:srgbClr val="646464"/>
          </a:solidFill>
          <a:latin typeface="Arial" charset="0"/>
        </a:defRPr>
      </a:lvl3pPr>
      <a:lvl4pPr algn="l" rtl="0" fontAlgn="base">
        <a:lnSpc>
          <a:spcPct val="85000"/>
        </a:lnSpc>
        <a:spcBef>
          <a:spcPct val="0"/>
        </a:spcBef>
        <a:spcAft>
          <a:spcPct val="0"/>
        </a:spcAft>
        <a:defRPr sz="3308" b="1">
          <a:solidFill>
            <a:srgbClr val="646464"/>
          </a:solidFill>
          <a:latin typeface="Arial" charset="0"/>
        </a:defRPr>
      </a:lvl4pPr>
      <a:lvl5pPr algn="l" rtl="0" fontAlgn="base">
        <a:lnSpc>
          <a:spcPct val="85000"/>
        </a:lnSpc>
        <a:spcBef>
          <a:spcPct val="0"/>
        </a:spcBef>
        <a:spcAft>
          <a:spcPct val="0"/>
        </a:spcAft>
        <a:defRPr sz="3308" b="1">
          <a:solidFill>
            <a:srgbClr val="646464"/>
          </a:solidFill>
          <a:latin typeface="Arial" charset="0"/>
        </a:defRPr>
      </a:lvl5pPr>
      <a:lvl6pPr marL="504063" algn="l" rtl="0" fontAlgn="base">
        <a:lnSpc>
          <a:spcPct val="85000"/>
        </a:lnSpc>
        <a:spcBef>
          <a:spcPct val="0"/>
        </a:spcBef>
        <a:spcAft>
          <a:spcPct val="0"/>
        </a:spcAft>
        <a:defRPr sz="3308" b="1">
          <a:solidFill>
            <a:srgbClr val="646464"/>
          </a:solidFill>
          <a:latin typeface="Arial" charset="0"/>
        </a:defRPr>
      </a:lvl6pPr>
      <a:lvl7pPr marL="1008126" algn="l" rtl="0" fontAlgn="base">
        <a:lnSpc>
          <a:spcPct val="85000"/>
        </a:lnSpc>
        <a:spcBef>
          <a:spcPct val="0"/>
        </a:spcBef>
        <a:spcAft>
          <a:spcPct val="0"/>
        </a:spcAft>
        <a:defRPr sz="3308" b="1">
          <a:solidFill>
            <a:srgbClr val="646464"/>
          </a:solidFill>
          <a:latin typeface="Arial" charset="0"/>
        </a:defRPr>
      </a:lvl7pPr>
      <a:lvl8pPr marL="1512189" algn="l" rtl="0" fontAlgn="base">
        <a:lnSpc>
          <a:spcPct val="85000"/>
        </a:lnSpc>
        <a:spcBef>
          <a:spcPct val="0"/>
        </a:spcBef>
        <a:spcAft>
          <a:spcPct val="0"/>
        </a:spcAft>
        <a:defRPr sz="3308" b="1">
          <a:solidFill>
            <a:srgbClr val="646464"/>
          </a:solidFill>
          <a:latin typeface="Arial" charset="0"/>
        </a:defRPr>
      </a:lvl8pPr>
      <a:lvl9pPr marL="2016252" algn="l" rtl="0" fontAlgn="base">
        <a:lnSpc>
          <a:spcPct val="85000"/>
        </a:lnSpc>
        <a:spcBef>
          <a:spcPct val="0"/>
        </a:spcBef>
        <a:spcAft>
          <a:spcPct val="0"/>
        </a:spcAft>
        <a:defRPr sz="3308" b="1">
          <a:solidFill>
            <a:srgbClr val="646464"/>
          </a:solidFill>
          <a:latin typeface="Arial" charset="0"/>
        </a:defRPr>
      </a:lvl9pPr>
    </p:titleStyle>
    <p:bodyStyle>
      <a:lvl1pPr marL="397300" indent="-397300" algn="l" rtl="0" fontAlgn="base">
        <a:spcBef>
          <a:spcPct val="20000"/>
        </a:spcBef>
        <a:spcAft>
          <a:spcPct val="0"/>
        </a:spcAft>
        <a:buClr>
          <a:srgbClr val="FFD200"/>
        </a:buClr>
        <a:buSzPct val="75000"/>
        <a:buFont typeface="Arial" charset="0"/>
        <a:buChar char="►"/>
        <a:defRPr sz="2646">
          <a:solidFill>
            <a:srgbClr val="646464"/>
          </a:solidFill>
          <a:latin typeface="+mn-lt"/>
          <a:ea typeface="+mn-ea"/>
          <a:cs typeface="+mn-cs"/>
        </a:defRPr>
      </a:lvl1pPr>
      <a:lvl2pPr marL="791099" indent="-392049" algn="l" rtl="0" fontAlgn="base">
        <a:spcBef>
          <a:spcPct val="20000"/>
        </a:spcBef>
        <a:spcAft>
          <a:spcPct val="0"/>
        </a:spcAft>
        <a:buClr>
          <a:srgbClr val="FFD200"/>
        </a:buClr>
        <a:buSzPct val="75000"/>
        <a:buFont typeface="Arial" charset="0"/>
        <a:buChar char="►"/>
        <a:defRPr sz="2205">
          <a:solidFill>
            <a:srgbClr val="646464"/>
          </a:solidFill>
          <a:latin typeface="+mn-lt"/>
        </a:defRPr>
      </a:lvl2pPr>
      <a:lvl3pPr marL="1191900" indent="-3990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589199" indent="-395549" algn="l" rtl="0" fontAlgn="base">
        <a:spcBef>
          <a:spcPct val="20000"/>
        </a:spcBef>
        <a:spcAft>
          <a:spcPct val="0"/>
        </a:spcAft>
        <a:buClr>
          <a:srgbClr val="FFD200"/>
        </a:buClr>
        <a:buSzPct val="75000"/>
        <a:buFont typeface="Arial" charset="0"/>
        <a:buChar char="►"/>
        <a:defRPr sz="1764">
          <a:solidFill>
            <a:srgbClr val="646464"/>
          </a:solidFill>
          <a:latin typeface="+mn-lt"/>
        </a:defRPr>
      </a:lvl4pPr>
      <a:lvl5pPr marL="1984748"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5pPr>
      <a:lvl6pPr marL="2488811"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6pPr>
      <a:lvl7pPr marL="2992874"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7pPr>
      <a:lvl8pPr marL="3496937"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8pPr>
      <a:lvl9pPr marL="4001000" indent="-393800" algn="l" rtl="0" fontAlgn="base">
        <a:spcBef>
          <a:spcPct val="20000"/>
        </a:spcBef>
        <a:spcAft>
          <a:spcPct val="0"/>
        </a:spcAft>
        <a:buClr>
          <a:srgbClr val="FFD200"/>
        </a:buClr>
        <a:buSzPct val="75000"/>
        <a:buFont typeface="Arial" charset="0"/>
        <a:buChar char="►"/>
        <a:defRPr sz="1764">
          <a:solidFill>
            <a:srgbClr val="646464"/>
          </a:solidFill>
          <a:latin typeface="+mn-lt"/>
        </a:defRPr>
      </a:lvl9pPr>
    </p:bodyStyle>
    <p:otherStyle>
      <a:defPPr>
        <a:defRPr lang="nl-NL"/>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0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5494" y="1672936"/>
            <a:ext cx="5111793" cy="1003591"/>
          </a:xfrm>
        </p:spPr>
        <p:txBody>
          <a:bodyPr/>
          <a:lstStyle/>
          <a:p>
            <a:r>
              <a:rPr lang="nl-NL" dirty="0"/>
              <a:t>Instituut voor pensioeneducatie</a:t>
            </a:r>
          </a:p>
        </p:txBody>
      </p:sp>
      <p:sp>
        <p:nvSpPr>
          <p:cNvPr id="2" name="Text Placeholder 1"/>
          <p:cNvSpPr>
            <a:spLocks noGrp="1"/>
          </p:cNvSpPr>
          <p:nvPr>
            <p:ph type="body" sz="quarter" idx="10"/>
          </p:nvPr>
        </p:nvSpPr>
        <p:spPr>
          <a:xfrm>
            <a:off x="865495" y="2251952"/>
            <a:ext cx="4854640" cy="306000"/>
          </a:xfrm>
        </p:spPr>
        <p:txBody>
          <a:bodyPr/>
          <a:lstStyle/>
          <a:p>
            <a:r>
              <a:rPr lang="nl-NL" dirty="0"/>
              <a:t>Herijking rol verantwoordingsorgaan</a:t>
            </a:r>
          </a:p>
          <a:p>
            <a:endParaRPr lang="nl-NL" dirty="0"/>
          </a:p>
          <a:p>
            <a:r>
              <a:rPr lang="nl-NL" b="1" dirty="0"/>
              <a:t>Bianca van Tilburg</a:t>
            </a:r>
          </a:p>
          <a:p>
            <a:endParaRPr lang="nl-NL" dirty="0"/>
          </a:p>
        </p:txBody>
      </p:sp>
    </p:spTree>
    <p:extLst>
      <p:ext uri="{BB962C8B-B14F-4D97-AF65-F5344CB8AC3E}">
        <p14:creationId xmlns:p14="http://schemas.microsoft.com/office/powerpoint/2010/main" val="12108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4642" y="325482"/>
            <a:ext cx="9108675" cy="360000"/>
          </a:xfrm>
        </p:spPr>
        <p:txBody>
          <a:bodyPr/>
          <a:lstStyle/>
          <a:p>
            <a:r>
              <a:rPr lang="nl-NL" sz="3200" dirty="0">
                <a:latin typeface="+mj-lt"/>
              </a:rPr>
              <a:t>Contactgegevens</a:t>
            </a:r>
          </a:p>
        </p:txBody>
      </p:sp>
      <p:sp>
        <p:nvSpPr>
          <p:cNvPr id="10" name="AngledBoxBig"/>
          <p:cNvSpPr>
            <a:spLocks noChangeAspect="1"/>
          </p:cNvSpPr>
          <p:nvPr/>
        </p:nvSpPr>
        <p:spPr bwMode="auto">
          <a:xfrm>
            <a:off x="574642" y="2549986"/>
            <a:ext cx="2908840" cy="2664807"/>
          </a:xfrm>
          <a:custGeom>
            <a:avLst/>
            <a:gdLst>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4589 h 14589"/>
              <a:gd name="connsiteX4" fmla="*/ 0 w 10031"/>
              <a:gd name="connsiteY4" fmla="*/ 0 h 14589"/>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0 h 14589"/>
              <a:gd name="connsiteX4" fmla="*/ 0 w 10031"/>
              <a:gd name="connsiteY4" fmla="*/ 0 h 14589"/>
              <a:gd name="connsiteX0" fmla="*/ 2 w 10033"/>
              <a:gd name="connsiteY0" fmla="*/ 0 h 14589"/>
              <a:gd name="connsiteX1" fmla="*/ 2 w 10033"/>
              <a:gd name="connsiteY1" fmla="*/ 14589 h 14589"/>
              <a:gd name="connsiteX2" fmla="*/ 10033 w 10033"/>
              <a:gd name="connsiteY2" fmla="*/ 11790 h 14589"/>
              <a:gd name="connsiteX3" fmla="*/ 10033 w 10033"/>
              <a:gd name="connsiteY3" fmla="*/ 0 h 14589"/>
              <a:gd name="connsiteX4" fmla="*/ 2 w 10033"/>
              <a:gd name="connsiteY4" fmla="*/ 0 h 1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4589">
                <a:moveTo>
                  <a:pt x="2" y="0"/>
                </a:moveTo>
                <a:cubicBezTo>
                  <a:pt x="12" y="4863"/>
                  <a:pt x="-8" y="9726"/>
                  <a:pt x="2" y="14589"/>
                </a:cubicBezTo>
                <a:lnTo>
                  <a:pt x="10033" y="11790"/>
                </a:lnTo>
                <a:lnTo>
                  <a:pt x="10033" y="0"/>
                </a:lnTo>
                <a:lnTo>
                  <a:pt x="2" y="0"/>
                </a:lnTo>
                <a:close/>
              </a:path>
            </a:pathLst>
          </a:custGeom>
          <a:solidFill>
            <a:srgbClr val="FFE600"/>
          </a:solidFill>
          <a:ln w="9525">
            <a:noFill/>
            <a:round/>
            <a:headEnd/>
            <a:tailEnd/>
          </a:ln>
        </p:spPr>
        <p:txBody>
          <a:bodyPr vert="horz" wrap="square" lIns="360000" tIns="360000" rIns="360000" bIns="360000" numCol="1" anchor="t" anchorCtr="0" compatLnSpc="1">
            <a:prstTxWarp prst="textNoShape">
              <a:avLst/>
            </a:prstTxWarp>
          </a:bodyPr>
          <a:lstStyle/>
          <a:p>
            <a:pPr>
              <a:lnSpc>
                <a:spcPts val="1300"/>
              </a:lnSpc>
              <a:spcAft>
                <a:spcPts val="600"/>
              </a:spcAft>
            </a:pPr>
            <a:endParaRPr lang="nl-NL" sz="1400" b="1" dirty="0">
              <a:solidFill>
                <a:srgbClr val="808080"/>
              </a:solidFill>
              <a:latin typeface="EYInterstate Light" panose="02000506000000020004" pitchFamily="2" charset="0"/>
            </a:endParaRPr>
          </a:p>
        </p:txBody>
      </p:sp>
      <p:sp>
        <p:nvSpPr>
          <p:cNvPr id="13" name="TextBox 12"/>
          <p:cNvSpPr txBox="1"/>
          <p:nvPr/>
        </p:nvSpPr>
        <p:spPr>
          <a:xfrm>
            <a:off x="679417" y="3214926"/>
            <a:ext cx="2699289" cy="1329595"/>
          </a:xfrm>
          <a:prstGeom prst="rect">
            <a:avLst/>
          </a:prstGeom>
          <a:noFill/>
        </p:spPr>
        <p:txBody>
          <a:bodyPr wrap="square" lIns="0" tIns="36576" rIns="0" bIns="0" rtlCol="0">
            <a:spAutoFit/>
          </a:bodyPr>
          <a:lstStyle/>
          <a:p>
            <a:r>
              <a:rPr lang="nl-NL" sz="1200" b="1" dirty="0">
                <a:solidFill>
                  <a:schemeClr val="bg1"/>
                </a:solidFill>
              </a:rPr>
              <a:t>Bianca van Tilburg</a:t>
            </a:r>
          </a:p>
          <a:p>
            <a:r>
              <a:rPr lang="nl-NL" sz="1200" b="1" dirty="0" err="1">
                <a:solidFill>
                  <a:schemeClr val="bg1"/>
                </a:solidFill>
              </a:rPr>
              <a:t>Associate</a:t>
            </a:r>
            <a:r>
              <a:rPr lang="nl-NL" sz="1200" b="1" dirty="0">
                <a:solidFill>
                  <a:schemeClr val="bg1"/>
                </a:solidFill>
              </a:rPr>
              <a:t> Partner</a:t>
            </a:r>
          </a:p>
          <a:p>
            <a:endParaRPr lang="nl-NL" sz="1200" b="1" dirty="0">
              <a:solidFill>
                <a:schemeClr val="bg1"/>
              </a:solidFill>
            </a:endParaRPr>
          </a:p>
          <a:p>
            <a:pPr>
              <a:lnSpc>
                <a:spcPct val="150000"/>
              </a:lnSpc>
            </a:pPr>
            <a:r>
              <a:rPr lang="en-US" sz="1200" dirty="0">
                <a:solidFill>
                  <a:schemeClr val="bg1"/>
                </a:solidFill>
              </a:rPr>
              <a:t>+31 6 2908 38 12</a:t>
            </a:r>
          </a:p>
          <a:p>
            <a:pPr>
              <a:lnSpc>
                <a:spcPct val="150000"/>
              </a:lnSpc>
            </a:pPr>
            <a:r>
              <a:rPr lang="en-US" sz="1200" dirty="0">
                <a:solidFill>
                  <a:schemeClr val="bg1"/>
                </a:solidFill>
              </a:rPr>
              <a:t>Mail: Bianca.van.tilburg@hvglaw.nl</a:t>
            </a:r>
            <a:endParaRPr lang="en-US" sz="1200" b="1" dirty="0">
              <a:solidFill>
                <a:schemeClr val="bg1"/>
              </a:solidFill>
            </a:endParaRPr>
          </a:p>
          <a:p>
            <a:endParaRPr lang="en-US" sz="1200" b="1" dirty="0">
              <a:solidFill>
                <a:schemeClr val="bg1"/>
              </a:solidFill>
            </a:endParaRPr>
          </a:p>
        </p:txBody>
      </p:sp>
      <p:pic>
        <p:nvPicPr>
          <p:cNvPr id="14" name="Picture 13"/>
          <p:cNvPicPr>
            <a:picLocks noChangeAspect="1"/>
          </p:cNvPicPr>
          <p:nvPr/>
        </p:nvPicPr>
        <p:blipFill>
          <a:blip r:embed="rId3"/>
          <a:stretch>
            <a:fillRect/>
          </a:stretch>
        </p:blipFill>
        <p:spPr>
          <a:xfrm>
            <a:off x="1449684" y="1260200"/>
            <a:ext cx="1158754" cy="1622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16" name="Slide Number Placeholder 3"/>
          <p:cNvSpPr txBox="1">
            <a:spLocks/>
          </p:cNvSpPr>
          <p:nvPr/>
        </p:nvSpPr>
        <p:spPr>
          <a:xfrm>
            <a:off x="532813" y="7095014"/>
            <a:ext cx="437549" cy="203497"/>
          </a:xfrm>
          <a:prstGeom prst="rect">
            <a:avLst/>
          </a:prstGeom>
        </p:spPr>
        <p:txBody>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US" sz="1000" dirty="0"/>
              <a:t>16</a:t>
            </a:r>
          </a:p>
        </p:txBody>
      </p:sp>
    </p:spTree>
    <p:extLst>
      <p:ext uri="{BB962C8B-B14F-4D97-AF65-F5344CB8AC3E}">
        <p14:creationId xmlns:p14="http://schemas.microsoft.com/office/powerpoint/2010/main" val="302362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2" name="Title 1">
            <a:extLst>
              <a:ext uri="{FF2B5EF4-FFF2-40B4-BE49-F238E27FC236}">
                <a16:creationId xmlns:a16="http://schemas.microsoft.com/office/drawing/2014/main" id="{B63A5C27-7E25-40E2-B5BD-B02A978D0C50}"/>
              </a:ext>
            </a:extLst>
          </p:cNvPr>
          <p:cNvSpPr>
            <a:spLocks noGrp="1"/>
          </p:cNvSpPr>
          <p:nvPr>
            <p:ph type="title"/>
          </p:nvPr>
        </p:nvSpPr>
        <p:spPr/>
        <p:txBody>
          <a:bodyPr/>
          <a:lstStyle/>
          <a:p>
            <a:r>
              <a:rPr lang="nl-NL" dirty="0"/>
              <a:t>Pensioenfonds – organen en functies</a:t>
            </a:r>
          </a:p>
        </p:txBody>
      </p:sp>
      <p:sp>
        <p:nvSpPr>
          <p:cNvPr id="98" name="Content Placeholder 2">
            <a:extLst>
              <a:ext uri="{FF2B5EF4-FFF2-40B4-BE49-F238E27FC236}">
                <a16:creationId xmlns:a16="http://schemas.microsoft.com/office/drawing/2014/main" id="{9A817E89-50BD-4511-B3FB-CD0F35AB8181}"/>
              </a:ext>
            </a:extLst>
          </p:cNvPr>
          <p:cNvSpPr>
            <a:spLocks noGrp="1"/>
          </p:cNvSpPr>
          <p:nvPr>
            <p:ph type="body" sz="quarter" idx="14"/>
          </p:nvPr>
        </p:nvSpPr>
        <p:spPr>
          <a:xfrm>
            <a:off x="865188" y="1183908"/>
            <a:ext cx="9107487" cy="5462956"/>
          </a:xfrm>
        </p:spPr>
        <p:txBody>
          <a:bodyPr/>
          <a:lstStyle/>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Wet versterking bestuur pensioenfondsen (1 juli 2014) – doelstellingen:</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Verbetering deskundigheid pensioenfondsbestuur </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Versterking intern toezicht</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Adequate vertegenwoordiging van alle risicodragers</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Stroomlijning van taken en organen</a:t>
            </a:r>
          </a:p>
          <a:p>
            <a:pPr marL="540363" lvl="1"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Evaluatie in 2017:</a:t>
            </a:r>
          </a:p>
          <a:p>
            <a:pPr lvl="1" indent="0" defTabSz="914400" fontAlgn="base">
              <a:lnSpc>
                <a:spcPct val="100000"/>
              </a:lnSpc>
              <a:spcBef>
                <a:spcPct val="20000"/>
              </a:spcBef>
              <a:spcAft>
                <a:spcPct val="0"/>
              </a:spcAft>
              <a:buClr>
                <a:srgbClr val="FFD200"/>
              </a:buClr>
              <a:buSzPct val="75000"/>
              <a:buNone/>
              <a:tabLst/>
            </a:pPr>
            <a:r>
              <a:rPr lang="nl-NL" sz="1800" kern="0" dirty="0">
                <a:solidFill>
                  <a:srgbClr val="646464"/>
                </a:solidFill>
                <a:latin typeface="Arial"/>
              </a:rPr>
              <a:t>   </a:t>
            </a:r>
            <a:r>
              <a:rPr lang="nl-NL" sz="1800" i="1" kern="0" dirty="0">
                <a:solidFill>
                  <a:srgbClr val="646464"/>
                </a:solidFill>
                <a:latin typeface="Arial"/>
              </a:rPr>
              <a:t>“De wet werkt goed, maar de rollen en taken van de verschillende organen zijn in de  </a:t>
            </a:r>
          </a:p>
          <a:p>
            <a:pPr lvl="1" indent="0" defTabSz="914400" fontAlgn="base">
              <a:lnSpc>
                <a:spcPct val="100000"/>
              </a:lnSpc>
              <a:spcBef>
                <a:spcPct val="20000"/>
              </a:spcBef>
              <a:spcAft>
                <a:spcPct val="0"/>
              </a:spcAft>
              <a:buClr>
                <a:srgbClr val="FFD200"/>
              </a:buClr>
              <a:buSzPct val="75000"/>
              <a:buNone/>
              <a:tabLst/>
            </a:pPr>
            <a:r>
              <a:rPr lang="nl-NL" sz="1800" i="1" kern="0" dirty="0">
                <a:solidFill>
                  <a:srgbClr val="646464"/>
                </a:solidFill>
                <a:latin typeface="Arial"/>
              </a:rPr>
              <a:t>    praktijk niet helder. Dit is met name het geval tussen het verantwoordingsorgaan en </a:t>
            </a:r>
          </a:p>
          <a:p>
            <a:pPr lvl="1" indent="0" defTabSz="914400" fontAlgn="base">
              <a:lnSpc>
                <a:spcPct val="100000"/>
              </a:lnSpc>
              <a:spcBef>
                <a:spcPct val="20000"/>
              </a:spcBef>
              <a:spcAft>
                <a:spcPct val="0"/>
              </a:spcAft>
              <a:buClr>
                <a:srgbClr val="FFD200"/>
              </a:buClr>
              <a:buSzPct val="75000"/>
              <a:buNone/>
              <a:tabLst/>
            </a:pPr>
            <a:r>
              <a:rPr lang="nl-NL" sz="1800" i="1" kern="0" dirty="0">
                <a:solidFill>
                  <a:srgbClr val="646464"/>
                </a:solidFill>
                <a:latin typeface="Arial"/>
              </a:rPr>
              <a:t>    het intern toezicht.”</a:t>
            </a:r>
          </a:p>
          <a:p>
            <a:pPr lvl="1" indent="0" defTabSz="914400" fontAlgn="base">
              <a:lnSpc>
                <a:spcPct val="100000"/>
              </a:lnSpc>
              <a:spcBef>
                <a:spcPct val="20000"/>
              </a:spcBef>
              <a:spcAft>
                <a:spcPct val="0"/>
              </a:spcAft>
              <a:buClr>
                <a:srgbClr val="FFD200"/>
              </a:buClr>
              <a:buSzPct val="75000"/>
              <a:buNone/>
              <a:tabLst/>
            </a:pPr>
            <a:endParaRPr lang="nl-NL" sz="1800" i="1"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13 januari 2019 – implementatie IORP II</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Risicobeheerfunctie</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Actuariële functie</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Interne audit functie</a:t>
            </a:r>
          </a:p>
          <a:p>
            <a:pPr lvl="1" indent="0" defTabSz="914400" fontAlgn="base">
              <a:lnSpc>
                <a:spcPct val="100000"/>
              </a:lnSpc>
              <a:spcBef>
                <a:spcPct val="20000"/>
              </a:spcBef>
              <a:spcAft>
                <a:spcPct val="0"/>
              </a:spcAft>
              <a:buClr>
                <a:srgbClr val="FFD200"/>
              </a:buClr>
              <a:buSzPct val="75000"/>
              <a:buNone/>
              <a:tabLst/>
            </a:pPr>
            <a:endParaRPr lang="nl-NL" dirty="0"/>
          </a:p>
          <a:p>
            <a:endParaRPr lang="nl-NL" dirty="0"/>
          </a:p>
          <a:p>
            <a:endParaRPr lang="nl-NL" dirty="0"/>
          </a:p>
        </p:txBody>
      </p:sp>
    </p:spTree>
    <p:extLst>
      <p:ext uri="{BB962C8B-B14F-4D97-AF65-F5344CB8AC3E}">
        <p14:creationId xmlns:p14="http://schemas.microsoft.com/office/powerpoint/2010/main" val="270572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11640" y="1461424"/>
            <a:ext cx="5852093" cy="362087"/>
          </a:xfrm>
          <a:prstGeom prst="rect">
            <a:avLst/>
          </a:prstGeom>
          <a:solidFill>
            <a:schemeClr val="accent2"/>
          </a:solidFill>
          <a:ln>
            <a:noFill/>
          </a:ln>
        </p:spPr>
        <p:txBody>
          <a:bodyPr wrap="square" rtlCol="0">
            <a:spAutoFit/>
          </a:bodyPr>
          <a:lstStyle/>
          <a:p>
            <a:pPr algn="ctr" defTabSz="801563"/>
            <a:r>
              <a:rPr lang="nl-NL" sz="1753" b="1" dirty="0">
                <a:solidFill>
                  <a:srgbClr val="646464"/>
                </a:solidFill>
              </a:rPr>
              <a:t>      Bestuurlijke omgeving pensioenfonds</a:t>
            </a:r>
          </a:p>
        </p:txBody>
      </p:sp>
      <p:sp>
        <p:nvSpPr>
          <p:cNvPr id="17" name="TextBox 16"/>
          <p:cNvSpPr txBox="1"/>
          <p:nvPr/>
        </p:nvSpPr>
        <p:spPr>
          <a:xfrm>
            <a:off x="724519" y="3322265"/>
            <a:ext cx="9241653" cy="1225335"/>
          </a:xfrm>
          <a:prstGeom prst="rect">
            <a:avLst/>
          </a:prstGeom>
          <a:solidFill>
            <a:schemeClr val="accent2"/>
          </a:solidFill>
          <a:ln>
            <a:noFill/>
          </a:ln>
        </p:spPr>
        <p:txBody>
          <a:bodyPr wrap="square" rtlCol="0">
            <a:spAutoFit/>
          </a:bodyPr>
          <a:lstStyle/>
          <a:p>
            <a:pPr algn="ctr" defTabSz="801563"/>
            <a:r>
              <a:rPr lang="nl-NL" sz="1227" b="1" dirty="0">
                <a:solidFill>
                  <a:srgbClr val="646464"/>
                </a:solidFill>
              </a:rPr>
              <a:t>Pensioenfonds</a:t>
            </a:r>
          </a:p>
          <a:p>
            <a:pPr algn="ctr" defTabSz="801563"/>
            <a:endParaRPr lang="nl-NL" sz="1227" b="1" dirty="0">
              <a:solidFill>
                <a:srgbClr val="646464"/>
              </a:solidFill>
            </a:endParaRPr>
          </a:p>
          <a:p>
            <a:pPr algn="ctr" defTabSz="801563"/>
            <a:endParaRPr lang="nl-NL" sz="1227" b="1" dirty="0">
              <a:solidFill>
                <a:srgbClr val="646464"/>
              </a:solidFill>
            </a:endParaRPr>
          </a:p>
          <a:p>
            <a:pPr algn="ctr" defTabSz="801563"/>
            <a:endParaRPr lang="nl-NL" sz="1227" b="1" dirty="0">
              <a:solidFill>
                <a:srgbClr val="646464"/>
              </a:solidFill>
            </a:endParaRPr>
          </a:p>
          <a:p>
            <a:pPr algn="ctr" defTabSz="801563"/>
            <a:endParaRPr lang="nl-NL" sz="1227" b="1" dirty="0">
              <a:solidFill>
                <a:srgbClr val="646464"/>
              </a:solidFill>
            </a:endParaRPr>
          </a:p>
          <a:p>
            <a:pPr algn="ctr" defTabSz="801563"/>
            <a:endParaRPr lang="nl-NL" sz="1227" b="1" dirty="0">
              <a:solidFill>
                <a:srgbClr val="646464"/>
              </a:solidFill>
            </a:endParaRPr>
          </a:p>
        </p:txBody>
      </p:sp>
      <p:sp>
        <p:nvSpPr>
          <p:cNvPr id="16" name="TextBox 15"/>
          <p:cNvSpPr txBox="1"/>
          <p:nvPr/>
        </p:nvSpPr>
        <p:spPr bwMode="auto">
          <a:xfrm>
            <a:off x="3473922" y="2133129"/>
            <a:ext cx="1736773" cy="308226"/>
          </a:xfrm>
          <a:prstGeom prst="rect">
            <a:avLst/>
          </a:prstGeom>
          <a:solidFill>
            <a:srgbClr val="808080"/>
          </a:solidFill>
          <a:ln>
            <a:noFill/>
          </a:ln>
        </p:spPr>
        <p:txBody>
          <a:bodyPr wrap="square" rtlCol="0">
            <a:spAutoFit/>
          </a:bodyPr>
          <a:lstStyle/>
          <a:p>
            <a:pPr algn="ctr" defTabSz="801563"/>
            <a:r>
              <a:rPr lang="nl-NL" sz="1403" b="1" dirty="0">
                <a:solidFill>
                  <a:srgbClr val="FFFFFF"/>
                </a:solidFill>
              </a:rPr>
              <a:t>Werkgever</a:t>
            </a:r>
          </a:p>
        </p:txBody>
      </p:sp>
      <p:sp>
        <p:nvSpPr>
          <p:cNvPr id="26" name="TextBox 25"/>
          <p:cNvSpPr txBox="1"/>
          <p:nvPr/>
        </p:nvSpPr>
        <p:spPr bwMode="auto">
          <a:xfrm>
            <a:off x="724518" y="2756486"/>
            <a:ext cx="1357018" cy="470000"/>
          </a:xfrm>
          <a:prstGeom prst="rect">
            <a:avLst/>
          </a:prstGeom>
          <a:solidFill>
            <a:srgbClr val="808080"/>
          </a:solidFill>
          <a:ln>
            <a:noFill/>
          </a:ln>
        </p:spPr>
        <p:txBody>
          <a:bodyPr wrap="square" rtlCol="0" anchor="ctr" anchorCtr="0">
            <a:spAutoFit/>
          </a:bodyPr>
          <a:lstStyle/>
          <a:p>
            <a:pPr algn="ctr" defTabSz="801563"/>
            <a:r>
              <a:rPr lang="nl-NL" sz="1227" b="1" dirty="0">
                <a:solidFill>
                  <a:srgbClr val="FFFFFF"/>
                </a:solidFill>
              </a:rPr>
              <a:t>Accountant</a:t>
            </a:r>
          </a:p>
          <a:p>
            <a:pPr algn="ctr" defTabSz="801563"/>
            <a:endParaRPr lang="nl-NL" sz="1227" b="1" dirty="0">
              <a:solidFill>
                <a:srgbClr val="FFFFFF"/>
              </a:solidFill>
            </a:endParaRPr>
          </a:p>
        </p:txBody>
      </p:sp>
      <p:sp>
        <p:nvSpPr>
          <p:cNvPr id="27" name="TextBox 26"/>
          <p:cNvSpPr txBox="1"/>
          <p:nvPr/>
        </p:nvSpPr>
        <p:spPr bwMode="auto">
          <a:xfrm>
            <a:off x="2124388" y="2762687"/>
            <a:ext cx="1357018" cy="470000"/>
          </a:xfrm>
          <a:prstGeom prst="rect">
            <a:avLst/>
          </a:prstGeom>
          <a:solidFill>
            <a:srgbClr val="808080"/>
          </a:solidFill>
          <a:ln>
            <a:noFill/>
          </a:ln>
        </p:spPr>
        <p:txBody>
          <a:bodyPr wrap="square" rtlCol="0">
            <a:spAutoFit/>
          </a:bodyPr>
          <a:lstStyle/>
          <a:p>
            <a:pPr algn="ctr" defTabSz="801563"/>
            <a:r>
              <a:rPr lang="nl-NL" sz="1227" b="1" dirty="0">
                <a:solidFill>
                  <a:srgbClr val="FFFFFF"/>
                </a:solidFill>
              </a:rPr>
              <a:t>Actuaris</a:t>
            </a:r>
          </a:p>
          <a:p>
            <a:pPr algn="ctr" defTabSz="801563"/>
            <a:r>
              <a:rPr lang="nl-NL" sz="1227" b="1" dirty="0">
                <a:solidFill>
                  <a:srgbClr val="FFFFFF"/>
                </a:solidFill>
              </a:rPr>
              <a:t>Certificerend</a:t>
            </a:r>
          </a:p>
        </p:txBody>
      </p:sp>
      <p:sp>
        <p:nvSpPr>
          <p:cNvPr id="28" name="TextBox 27"/>
          <p:cNvSpPr txBox="1"/>
          <p:nvPr/>
        </p:nvSpPr>
        <p:spPr bwMode="auto">
          <a:xfrm>
            <a:off x="3529771" y="2762687"/>
            <a:ext cx="1357018" cy="470000"/>
          </a:xfrm>
          <a:prstGeom prst="rect">
            <a:avLst/>
          </a:prstGeom>
          <a:solidFill>
            <a:srgbClr val="808080"/>
          </a:solidFill>
          <a:ln>
            <a:noFill/>
          </a:ln>
        </p:spPr>
        <p:txBody>
          <a:bodyPr wrap="square" rtlCol="0">
            <a:spAutoFit/>
          </a:bodyPr>
          <a:lstStyle/>
          <a:p>
            <a:pPr algn="ctr" defTabSz="801563"/>
            <a:r>
              <a:rPr lang="nl-NL" sz="1227" b="1" dirty="0">
                <a:solidFill>
                  <a:srgbClr val="FFFFFF"/>
                </a:solidFill>
              </a:rPr>
              <a:t>Actuaris</a:t>
            </a:r>
          </a:p>
          <a:p>
            <a:pPr algn="ctr" defTabSz="801563"/>
            <a:r>
              <a:rPr lang="nl-NL" sz="1227" b="1" dirty="0">
                <a:solidFill>
                  <a:srgbClr val="FFFFFF"/>
                </a:solidFill>
              </a:rPr>
              <a:t>Adviserend</a:t>
            </a:r>
          </a:p>
        </p:txBody>
      </p:sp>
      <p:grpSp>
        <p:nvGrpSpPr>
          <p:cNvPr id="108" name="Group 107"/>
          <p:cNvGrpSpPr/>
          <p:nvPr/>
        </p:nvGrpSpPr>
        <p:grpSpPr>
          <a:xfrm>
            <a:off x="2876808" y="2014987"/>
            <a:ext cx="516579" cy="516579"/>
            <a:chOff x="3281680" y="1414866"/>
            <a:chExt cx="589280" cy="589280"/>
          </a:xfrm>
        </p:grpSpPr>
        <p:sp>
          <p:nvSpPr>
            <p:cNvPr id="33" name="Oval 32"/>
            <p:cNvSpPr/>
            <p:nvPr/>
          </p:nvSpPr>
          <p:spPr>
            <a:xfrm>
              <a:off x="3281680" y="1414866"/>
              <a:ext cx="589280" cy="5892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en-IN" sz="1052" dirty="0">
                <a:solidFill>
                  <a:srgbClr val="000000"/>
                </a:solidFill>
              </a:endParaRPr>
            </a:p>
          </p:txBody>
        </p:sp>
        <p:sp>
          <p:nvSpPr>
            <p:cNvPr id="34" name="Oval 33"/>
            <p:cNvSpPr/>
            <p:nvPr/>
          </p:nvSpPr>
          <p:spPr>
            <a:xfrm>
              <a:off x="3333201" y="1466387"/>
              <a:ext cx="486238" cy="48623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en-IN" sz="1052" dirty="0">
                <a:solidFill>
                  <a:srgbClr val="000000"/>
                </a:solidFill>
              </a:endParaRPr>
            </a:p>
          </p:txBody>
        </p:sp>
      </p:grpSp>
      <p:sp>
        <p:nvSpPr>
          <p:cNvPr id="47" name="TextBox 46"/>
          <p:cNvSpPr txBox="1"/>
          <p:nvPr/>
        </p:nvSpPr>
        <p:spPr bwMode="auto">
          <a:xfrm flipH="1">
            <a:off x="5525058" y="2135546"/>
            <a:ext cx="1736773" cy="308226"/>
          </a:xfrm>
          <a:prstGeom prst="rect">
            <a:avLst/>
          </a:prstGeom>
          <a:solidFill>
            <a:srgbClr val="808080"/>
          </a:solidFill>
          <a:ln>
            <a:noFill/>
          </a:ln>
        </p:spPr>
        <p:txBody>
          <a:bodyPr wrap="square" rtlCol="0">
            <a:spAutoFit/>
          </a:bodyPr>
          <a:lstStyle/>
          <a:p>
            <a:pPr algn="ctr" defTabSz="801563"/>
            <a:r>
              <a:rPr lang="nl-NL" sz="1403" b="1" dirty="0">
                <a:solidFill>
                  <a:srgbClr val="FFFFFF"/>
                </a:solidFill>
              </a:rPr>
              <a:t>OR</a:t>
            </a:r>
          </a:p>
        </p:txBody>
      </p:sp>
      <p:sp>
        <p:nvSpPr>
          <p:cNvPr id="48" name="TextBox 47"/>
          <p:cNvSpPr txBox="1"/>
          <p:nvPr/>
        </p:nvSpPr>
        <p:spPr bwMode="auto">
          <a:xfrm flipH="1">
            <a:off x="8615469" y="2762687"/>
            <a:ext cx="1357018" cy="470000"/>
          </a:xfrm>
          <a:prstGeom prst="rect">
            <a:avLst/>
          </a:prstGeom>
          <a:solidFill>
            <a:srgbClr val="808080"/>
          </a:solidFill>
          <a:ln>
            <a:noFill/>
          </a:ln>
        </p:spPr>
        <p:txBody>
          <a:bodyPr wrap="square" rtlCol="0">
            <a:spAutoFit/>
          </a:bodyPr>
          <a:lstStyle/>
          <a:p>
            <a:pPr algn="ctr" defTabSz="801563"/>
            <a:r>
              <a:rPr lang="nl-NL" sz="1227" b="1" dirty="0">
                <a:solidFill>
                  <a:srgbClr val="FFFFFF"/>
                </a:solidFill>
              </a:rPr>
              <a:t>AP</a:t>
            </a:r>
          </a:p>
          <a:p>
            <a:pPr algn="ctr" defTabSz="801563"/>
            <a:endParaRPr lang="nl-NL" sz="1227" b="1" dirty="0">
              <a:solidFill>
                <a:srgbClr val="FFFFFF"/>
              </a:solidFill>
            </a:endParaRPr>
          </a:p>
        </p:txBody>
      </p:sp>
      <p:sp>
        <p:nvSpPr>
          <p:cNvPr id="49" name="TextBox 48"/>
          <p:cNvSpPr txBox="1"/>
          <p:nvPr/>
        </p:nvSpPr>
        <p:spPr bwMode="auto">
          <a:xfrm flipH="1">
            <a:off x="7198252" y="2762687"/>
            <a:ext cx="1357018" cy="470000"/>
          </a:xfrm>
          <a:prstGeom prst="rect">
            <a:avLst/>
          </a:prstGeom>
          <a:solidFill>
            <a:srgbClr val="808080"/>
          </a:solidFill>
          <a:ln>
            <a:noFill/>
          </a:ln>
        </p:spPr>
        <p:txBody>
          <a:bodyPr wrap="square" rtlCol="0">
            <a:spAutoFit/>
          </a:bodyPr>
          <a:lstStyle/>
          <a:p>
            <a:pPr algn="ctr" defTabSz="801563"/>
            <a:r>
              <a:rPr lang="nl-NL" sz="1227" b="1" dirty="0">
                <a:solidFill>
                  <a:srgbClr val="FFFFFF"/>
                </a:solidFill>
              </a:rPr>
              <a:t>AFM</a:t>
            </a:r>
          </a:p>
          <a:p>
            <a:pPr algn="ctr" defTabSz="801563"/>
            <a:endParaRPr lang="nl-NL" sz="1227" b="1" dirty="0">
              <a:solidFill>
                <a:srgbClr val="FFFFFF"/>
              </a:solidFill>
            </a:endParaRPr>
          </a:p>
        </p:txBody>
      </p:sp>
      <p:sp>
        <p:nvSpPr>
          <p:cNvPr id="50" name="TextBox 49"/>
          <p:cNvSpPr txBox="1"/>
          <p:nvPr/>
        </p:nvSpPr>
        <p:spPr bwMode="auto">
          <a:xfrm flipH="1">
            <a:off x="5781036" y="2762687"/>
            <a:ext cx="1357018" cy="470000"/>
          </a:xfrm>
          <a:prstGeom prst="rect">
            <a:avLst/>
          </a:prstGeom>
          <a:solidFill>
            <a:srgbClr val="808080"/>
          </a:solidFill>
          <a:ln>
            <a:noFill/>
          </a:ln>
        </p:spPr>
        <p:txBody>
          <a:bodyPr wrap="square" rtlCol="0">
            <a:spAutoFit/>
          </a:bodyPr>
          <a:lstStyle/>
          <a:p>
            <a:pPr algn="ctr" defTabSz="801563"/>
            <a:r>
              <a:rPr lang="nl-NL" sz="1227" b="1" dirty="0">
                <a:solidFill>
                  <a:srgbClr val="FFFFFF"/>
                </a:solidFill>
              </a:rPr>
              <a:t>DNB</a:t>
            </a:r>
          </a:p>
          <a:p>
            <a:pPr algn="ctr" defTabSz="801563"/>
            <a:endParaRPr lang="nl-NL" sz="1227" b="1" dirty="0">
              <a:solidFill>
                <a:srgbClr val="FFFFFF"/>
              </a:solidFill>
            </a:endParaRPr>
          </a:p>
        </p:txBody>
      </p:sp>
      <p:sp>
        <p:nvSpPr>
          <p:cNvPr id="56" name="TextBox 55"/>
          <p:cNvSpPr txBox="1"/>
          <p:nvPr/>
        </p:nvSpPr>
        <p:spPr>
          <a:xfrm>
            <a:off x="2936928" y="4056096"/>
            <a:ext cx="2319554" cy="281167"/>
          </a:xfrm>
          <a:prstGeom prst="rect">
            <a:avLst/>
          </a:prstGeom>
          <a:solidFill>
            <a:schemeClr val="accent3"/>
          </a:solidFill>
          <a:ln>
            <a:noFill/>
          </a:ln>
        </p:spPr>
        <p:txBody>
          <a:bodyPr wrap="square" rtlCol="0" anchor="ctr" anchorCtr="0">
            <a:spAutoFit/>
          </a:bodyPr>
          <a:lstStyle/>
          <a:p>
            <a:pPr algn="ctr" defTabSz="801563"/>
            <a:r>
              <a:rPr lang="nl-NL" sz="1227" b="1" dirty="0">
                <a:solidFill>
                  <a:srgbClr val="FFFFFF"/>
                </a:solidFill>
              </a:rPr>
              <a:t>Bestuur (UB/NUB)</a:t>
            </a:r>
          </a:p>
        </p:txBody>
      </p:sp>
      <p:sp>
        <p:nvSpPr>
          <p:cNvPr id="57" name="TextBox 56"/>
          <p:cNvSpPr txBox="1"/>
          <p:nvPr/>
        </p:nvSpPr>
        <p:spPr>
          <a:xfrm>
            <a:off x="5434373" y="3967880"/>
            <a:ext cx="2319389" cy="470000"/>
          </a:xfrm>
          <a:prstGeom prst="rect">
            <a:avLst/>
          </a:prstGeom>
          <a:solidFill>
            <a:schemeClr val="accent3"/>
          </a:solidFill>
          <a:ln>
            <a:noFill/>
          </a:ln>
        </p:spPr>
        <p:txBody>
          <a:bodyPr wrap="square" rtlCol="0">
            <a:spAutoFit/>
          </a:bodyPr>
          <a:lstStyle/>
          <a:p>
            <a:pPr algn="ctr" defTabSz="801563"/>
            <a:r>
              <a:rPr lang="nl-NL" sz="1227" b="1" dirty="0">
                <a:solidFill>
                  <a:srgbClr val="FFFFFF"/>
                </a:solidFill>
              </a:rPr>
              <a:t>RvT</a:t>
            </a:r>
          </a:p>
          <a:p>
            <a:pPr algn="ctr" defTabSz="801563"/>
            <a:endParaRPr lang="nl-NL" sz="1227" b="1" dirty="0">
              <a:solidFill>
                <a:srgbClr val="FF0000"/>
              </a:solidFill>
            </a:endParaRPr>
          </a:p>
        </p:txBody>
      </p:sp>
      <p:sp>
        <p:nvSpPr>
          <p:cNvPr id="64" name="TextBox 63"/>
          <p:cNvSpPr txBox="1"/>
          <p:nvPr/>
        </p:nvSpPr>
        <p:spPr>
          <a:xfrm>
            <a:off x="629022" y="6611096"/>
            <a:ext cx="9610701" cy="308226"/>
          </a:xfrm>
          <a:prstGeom prst="rect">
            <a:avLst/>
          </a:prstGeom>
          <a:solidFill>
            <a:schemeClr val="accent2"/>
          </a:solidFill>
          <a:ln>
            <a:noFill/>
          </a:ln>
        </p:spPr>
        <p:txBody>
          <a:bodyPr wrap="square" rtlCol="0">
            <a:spAutoFit/>
          </a:bodyPr>
          <a:lstStyle/>
          <a:p>
            <a:pPr algn="ctr" defTabSz="801563"/>
            <a:r>
              <a:rPr lang="nl-NL" sz="1403" b="1" dirty="0">
                <a:solidFill>
                  <a:srgbClr val="646464"/>
                </a:solidFill>
              </a:rPr>
              <a:t>Rechthebbenden pensioen</a:t>
            </a:r>
          </a:p>
        </p:txBody>
      </p:sp>
      <p:sp>
        <p:nvSpPr>
          <p:cNvPr id="66" name="TextBox 65"/>
          <p:cNvSpPr txBox="1"/>
          <p:nvPr/>
        </p:nvSpPr>
        <p:spPr bwMode="auto">
          <a:xfrm>
            <a:off x="715875" y="4590086"/>
            <a:ext cx="2145028" cy="416140"/>
          </a:xfrm>
          <a:prstGeom prst="rect">
            <a:avLst/>
          </a:prstGeom>
          <a:solidFill>
            <a:srgbClr val="808080"/>
          </a:solidFill>
          <a:ln>
            <a:noFill/>
          </a:ln>
        </p:spPr>
        <p:txBody>
          <a:bodyPr wrap="square" rtlCol="0" anchor="ctr" anchorCtr="0">
            <a:spAutoFit/>
          </a:bodyPr>
          <a:lstStyle/>
          <a:p>
            <a:pPr algn="ctr" defTabSz="801563"/>
            <a:r>
              <a:rPr lang="nl-NL" sz="1052" b="1" dirty="0">
                <a:solidFill>
                  <a:srgbClr val="FFFFFF"/>
                </a:solidFill>
              </a:rPr>
              <a:t>Commissies</a:t>
            </a:r>
          </a:p>
          <a:p>
            <a:pPr algn="ctr" defTabSz="801563"/>
            <a:r>
              <a:rPr lang="nl-NL" sz="1052" b="1" dirty="0">
                <a:solidFill>
                  <a:srgbClr val="FFFFFF"/>
                </a:solidFill>
              </a:rPr>
              <a:t> </a:t>
            </a:r>
          </a:p>
        </p:txBody>
      </p:sp>
      <p:sp>
        <p:nvSpPr>
          <p:cNvPr id="67" name="TextBox 66"/>
          <p:cNvSpPr txBox="1"/>
          <p:nvPr/>
        </p:nvSpPr>
        <p:spPr bwMode="auto">
          <a:xfrm>
            <a:off x="3096572" y="4590087"/>
            <a:ext cx="2145028" cy="416140"/>
          </a:xfrm>
          <a:prstGeom prst="rect">
            <a:avLst/>
          </a:prstGeom>
          <a:solidFill>
            <a:srgbClr val="808080"/>
          </a:solidFill>
          <a:ln>
            <a:noFill/>
          </a:ln>
        </p:spPr>
        <p:txBody>
          <a:bodyPr wrap="square" rtlCol="0" anchor="ctr" anchorCtr="0">
            <a:spAutoFit/>
          </a:bodyPr>
          <a:lstStyle/>
          <a:p>
            <a:pPr algn="ctr" defTabSz="801563"/>
            <a:r>
              <a:rPr lang="nl-NL" sz="1052" b="1" dirty="0">
                <a:solidFill>
                  <a:srgbClr val="FFFFFF"/>
                </a:solidFill>
              </a:rPr>
              <a:t>Verantwoordings- of</a:t>
            </a:r>
          </a:p>
          <a:p>
            <a:pPr algn="ctr" defTabSz="801563"/>
            <a:r>
              <a:rPr lang="nl-NL" sz="1052" b="1" dirty="0">
                <a:solidFill>
                  <a:srgbClr val="FFFFFF"/>
                </a:solidFill>
              </a:rPr>
              <a:t>Belanghebbendenorgaan</a:t>
            </a:r>
          </a:p>
        </p:txBody>
      </p:sp>
      <p:sp>
        <p:nvSpPr>
          <p:cNvPr id="68" name="TextBox 67"/>
          <p:cNvSpPr txBox="1"/>
          <p:nvPr/>
        </p:nvSpPr>
        <p:spPr bwMode="auto">
          <a:xfrm>
            <a:off x="5469709" y="4590086"/>
            <a:ext cx="2145028" cy="416140"/>
          </a:xfrm>
          <a:prstGeom prst="rect">
            <a:avLst/>
          </a:prstGeom>
          <a:solidFill>
            <a:srgbClr val="808080"/>
          </a:solidFill>
          <a:ln>
            <a:noFill/>
          </a:ln>
        </p:spPr>
        <p:txBody>
          <a:bodyPr wrap="square" rtlCol="0" anchor="ctr" anchorCtr="0">
            <a:spAutoFit/>
          </a:bodyPr>
          <a:lstStyle/>
          <a:p>
            <a:pPr algn="ctr" defTabSz="801563"/>
            <a:r>
              <a:rPr lang="nl-NL" sz="1052" b="1" dirty="0">
                <a:solidFill>
                  <a:srgbClr val="FFFFFF"/>
                </a:solidFill>
              </a:rPr>
              <a:t>Sleutelfuncties (2e lijn):</a:t>
            </a:r>
          </a:p>
          <a:p>
            <a:pPr algn="ctr" defTabSz="801563"/>
            <a:r>
              <a:rPr lang="nl-NL" sz="1052" b="1" dirty="0">
                <a:solidFill>
                  <a:srgbClr val="FFFFFF"/>
                </a:solidFill>
              </a:rPr>
              <a:t> </a:t>
            </a:r>
          </a:p>
        </p:txBody>
      </p:sp>
      <p:sp>
        <p:nvSpPr>
          <p:cNvPr id="69" name="TextBox 68"/>
          <p:cNvSpPr txBox="1"/>
          <p:nvPr/>
        </p:nvSpPr>
        <p:spPr bwMode="auto">
          <a:xfrm>
            <a:off x="7812593" y="4590086"/>
            <a:ext cx="2145028" cy="416140"/>
          </a:xfrm>
          <a:prstGeom prst="rect">
            <a:avLst/>
          </a:prstGeom>
          <a:solidFill>
            <a:srgbClr val="808080"/>
          </a:solidFill>
          <a:ln>
            <a:noFill/>
          </a:ln>
        </p:spPr>
        <p:txBody>
          <a:bodyPr wrap="square" rtlCol="0" anchor="ctr" anchorCtr="0">
            <a:spAutoFit/>
          </a:bodyPr>
          <a:lstStyle/>
          <a:p>
            <a:pPr algn="ctr" defTabSz="801563"/>
            <a:r>
              <a:rPr lang="nl-NL" sz="1052" b="1" dirty="0">
                <a:solidFill>
                  <a:srgbClr val="FFFFFF"/>
                </a:solidFill>
              </a:rPr>
              <a:t>Sleutelfuncties (3e lijn):</a:t>
            </a:r>
          </a:p>
          <a:p>
            <a:pPr algn="ctr" defTabSz="801563"/>
            <a:r>
              <a:rPr lang="nl-NL" sz="1052" b="1" dirty="0">
                <a:solidFill>
                  <a:srgbClr val="FFFFFF"/>
                </a:solidFill>
              </a:rPr>
              <a:t> </a:t>
            </a:r>
          </a:p>
        </p:txBody>
      </p:sp>
      <p:sp>
        <p:nvSpPr>
          <p:cNvPr id="72" name="Rectangle 71"/>
          <p:cNvSpPr/>
          <p:nvPr/>
        </p:nvSpPr>
        <p:spPr>
          <a:xfrm>
            <a:off x="746130" y="5054329"/>
            <a:ext cx="2745303" cy="1200650"/>
          </a:xfrm>
          <a:prstGeom prst="rect">
            <a:avLst/>
          </a:prstGeom>
        </p:spPr>
        <p:txBody>
          <a:bodyPr wrap="none" lIns="0" tIns="0" rIns="0" bIns="0">
            <a:spAutoFit/>
          </a:bodyPr>
          <a:lstStyle/>
          <a:p>
            <a:pPr marL="250488" lvl="4" indent="-250488" defTabSz="801563">
              <a:spcBef>
                <a:spcPts val="526"/>
              </a:spcBef>
              <a:buClr>
                <a:srgbClr val="FFE600"/>
              </a:buClr>
              <a:buSzPct val="70000"/>
              <a:buFont typeface="Arial" pitchFamily="34" charset="0"/>
              <a:buChar char="►"/>
            </a:pPr>
            <a:r>
              <a:rPr lang="nl-NL" sz="1227" dirty="0">
                <a:solidFill>
                  <a:srgbClr val="646464"/>
                </a:solidFill>
              </a:rPr>
              <a:t>BAC - BC</a:t>
            </a:r>
          </a:p>
          <a:p>
            <a:pPr marL="250488" lvl="4" indent="-250488" defTabSz="801563">
              <a:spcBef>
                <a:spcPts val="526"/>
              </a:spcBef>
              <a:buClr>
                <a:srgbClr val="FFE600"/>
              </a:buClr>
              <a:buSzPct val="70000"/>
              <a:buFont typeface="Arial" pitchFamily="34" charset="0"/>
              <a:buChar char="►"/>
            </a:pPr>
            <a:r>
              <a:rPr lang="nl-NL" sz="1227" dirty="0">
                <a:solidFill>
                  <a:srgbClr val="646464"/>
                </a:solidFill>
              </a:rPr>
              <a:t>Pensioen (administratie) commissie</a:t>
            </a:r>
          </a:p>
          <a:p>
            <a:pPr marL="250488" lvl="4" indent="-250488" defTabSz="801563">
              <a:spcBef>
                <a:spcPts val="526"/>
              </a:spcBef>
              <a:buClr>
                <a:srgbClr val="FFE600"/>
              </a:buClr>
              <a:buSzPct val="70000"/>
              <a:buFont typeface="Arial" pitchFamily="34" charset="0"/>
              <a:buChar char="►"/>
            </a:pPr>
            <a:r>
              <a:rPr lang="nl-NL" sz="1227" dirty="0">
                <a:solidFill>
                  <a:srgbClr val="00B0F0"/>
                </a:solidFill>
              </a:rPr>
              <a:t>Risico commissie</a:t>
            </a:r>
          </a:p>
          <a:p>
            <a:pPr marL="250488" lvl="4" indent="-250488" defTabSz="801563">
              <a:spcBef>
                <a:spcPts val="526"/>
              </a:spcBef>
              <a:buClr>
                <a:srgbClr val="FFE600"/>
              </a:buClr>
              <a:buSzPct val="70000"/>
              <a:buFont typeface="Arial" pitchFamily="34" charset="0"/>
              <a:buChar char="►"/>
            </a:pPr>
            <a:r>
              <a:rPr lang="nl-NL" sz="1227" dirty="0">
                <a:solidFill>
                  <a:srgbClr val="646464"/>
                </a:solidFill>
              </a:rPr>
              <a:t>Communicatie commissie</a:t>
            </a:r>
          </a:p>
          <a:p>
            <a:pPr marL="250488" lvl="4" indent="-250488" defTabSz="801563">
              <a:spcBef>
                <a:spcPts val="526"/>
              </a:spcBef>
              <a:buClr>
                <a:srgbClr val="FFE600"/>
              </a:buClr>
              <a:buSzPct val="70000"/>
              <a:buFont typeface="Arial" pitchFamily="34" charset="0"/>
              <a:buChar char="►"/>
            </a:pPr>
            <a:r>
              <a:rPr lang="nl-NL" sz="1227" dirty="0">
                <a:solidFill>
                  <a:srgbClr val="FF0000"/>
                </a:solidFill>
              </a:rPr>
              <a:t>Audit commissie </a:t>
            </a:r>
          </a:p>
        </p:txBody>
      </p:sp>
      <p:sp>
        <p:nvSpPr>
          <p:cNvPr id="73" name="Rectangle 72"/>
          <p:cNvSpPr/>
          <p:nvPr/>
        </p:nvSpPr>
        <p:spPr>
          <a:xfrm>
            <a:off x="5522640" y="5054329"/>
            <a:ext cx="2138149" cy="947695"/>
          </a:xfrm>
          <a:prstGeom prst="rect">
            <a:avLst/>
          </a:prstGeom>
        </p:spPr>
        <p:txBody>
          <a:bodyPr wrap="none" lIns="0" tIns="0" rIns="0" bIns="0">
            <a:spAutoFit/>
          </a:bodyPr>
          <a:lstStyle/>
          <a:p>
            <a:pPr marL="250488" lvl="4" indent="-250488" defTabSz="801563">
              <a:spcBef>
                <a:spcPts val="526"/>
              </a:spcBef>
              <a:buClr>
                <a:srgbClr val="FFE600"/>
              </a:buClr>
              <a:buSzPct val="70000"/>
              <a:buFont typeface="Arial" pitchFamily="34" charset="0"/>
              <a:buChar char="►"/>
            </a:pPr>
            <a:r>
              <a:rPr lang="en-IN" sz="1227" dirty="0" err="1">
                <a:solidFill>
                  <a:srgbClr val="00B0F0"/>
                </a:solidFill>
              </a:rPr>
              <a:t>Risicobeheer</a:t>
            </a:r>
            <a:r>
              <a:rPr lang="en-IN" sz="1227" dirty="0">
                <a:solidFill>
                  <a:srgbClr val="00B0F0"/>
                </a:solidFill>
              </a:rPr>
              <a:t> </a:t>
            </a:r>
            <a:r>
              <a:rPr lang="en-IN" sz="1227" dirty="0" err="1">
                <a:solidFill>
                  <a:srgbClr val="00B0F0"/>
                </a:solidFill>
              </a:rPr>
              <a:t>functie</a:t>
            </a:r>
            <a:endParaRPr lang="en-IN" sz="1227" dirty="0">
              <a:solidFill>
                <a:srgbClr val="00B0F0"/>
              </a:solidFill>
            </a:endParaRPr>
          </a:p>
          <a:p>
            <a:pPr marL="250488" lvl="4" indent="-250488" defTabSz="801563">
              <a:spcBef>
                <a:spcPts val="526"/>
              </a:spcBef>
              <a:buClr>
                <a:srgbClr val="FFE600"/>
              </a:buClr>
              <a:buSzPct val="70000"/>
              <a:buFont typeface="Arial" pitchFamily="34" charset="0"/>
              <a:buChar char="►"/>
            </a:pPr>
            <a:r>
              <a:rPr lang="en-IN" sz="1227" dirty="0" err="1">
                <a:solidFill>
                  <a:srgbClr val="646464"/>
                </a:solidFill>
              </a:rPr>
              <a:t>Actuariële</a:t>
            </a:r>
            <a:r>
              <a:rPr lang="en-IN" sz="1227" dirty="0">
                <a:solidFill>
                  <a:srgbClr val="646464"/>
                </a:solidFill>
              </a:rPr>
              <a:t> </a:t>
            </a:r>
            <a:r>
              <a:rPr lang="en-IN" sz="1227" dirty="0" err="1">
                <a:solidFill>
                  <a:srgbClr val="646464"/>
                </a:solidFill>
              </a:rPr>
              <a:t>functie</a:t>
            </a:r>
            <a:endParaRPr lang="en-IN" sz="1227" dirty="0">
              <a:solidFill>
                <a:srgbClr val="646464"/>
              </a:solidFill>
            </a:endParaRPr>
          </a:p>
          <a:p>
            <a:pPr marL="250488" lvl="4" indent="-250488" defTabSz="801563">
              <a:spcBef>
                <a:spcPts val="526"/>
              </a:spcBef>
              <a:buClr>
                <a:srgbClr val="FFE600"/>
              </a:buClr>
              <a:buSzPct val="70000"/>
              <a:buFont typeface="Arial" pitchFamily="34" charset="0"/>
              <a:buChar char="►"/>
            </a:pPr>
            <a:r>
              <a:rPr lang="en-IN" sz="1227" dirty="0">
                <a:solidFill>
                  <a:srgbClr val="646464"/>
                </a:solidFill>
              </a:rPr>
              <a:t>Compliance Officer (CO)</a:t>
            </a:r>
          </a:p>
          <a:p>
            <a:pPr marL="250488" lvl="4" indent="-250488" defTabSz="801563">
              <a:spcBef>
                <a:spcPts val="526"/>
              </a:spcBef>
              <a:buClr>
                <a:srgbClr val="FFE600"/>
              </a:buClr>
              <a:buSzPct val="70000"/>
              <a:buFont typeface="Arial" pitchFamily="34" charset="0"/>
              <a:buChar char="►"/>
            </a:pPr>
            <a:r>
              <a:rPr lang="en-IN" sz="1227" dirty="0">
                <a:solidFill>
                  <a:srgbClr val="646464"/>
                </a:solidFill>
              </a:rPr>
              <a:t>Data Privacy Officer (DPO)</a:t>
            </a:r>
          </a:p>
        </p:txBody>
      </p:sp>
      <p:sp>
        <p:nvSpPr>
          <p:cNvPr id="74" name="Rectangle 73"/>
          <p:cNvSpPr/>
          <p:nvPr/>
        </p:nvSpPr>
        <p:spPr>
          <a:xfrm>
            <a:off x="8007639" y="5054328"/>
            <a:ext cx="1681871" cy="188834"/>
          </a:xfrm>
          <a:prstGeom prst="rect">
            <a:avLst/>
          </a:prstGeom>
        </p:spPr>
        <p:txBody>
          <a:bodyPr wrap="none" lIns="0" tIns="0" rIns="0" bIns="0">
            <a:spAutoFit/>
          </a:bodyPr>
          <a:lstStyle/>
          <a:p>
            <a:pPr marL="250488" lvl="4" indent="-250488" defTabSz="801563">
              <a:spcBef>
                <a:spcPts val="526"/>
              </a:spcBef>
              <a:buClr>
                <a:srgbClr val="FFE600"/>
              </a:buClr>
              <a:buSzPct val="70000"/>
              <a:buFont typeface="Arial" pitchFamily="34" charset="0"/>
              <a:buChar char="►"/>
            </a:pPr>
            <a:r>
              <a:rPr lang="en-IN" sz="1227" dirty="0">
                <a:solidFill>
                  <a:srgbClr val="FF0000"/>
                </a:solidFill>
              </a:rPr>
              <a:t>Internal Audit </a:t>
            </a:r>
            <a:r>
              <a:rPr lang="en-IN" sz="1227" dirty="0" err="1">
                <a:solidFill>
                  <a:srgbClr val="FF0000"/>
                </a:solidFill>
              </a:rPr>
              <a:t>functie</a:t>
            </a:r>
            <a:endParaRPr lang="en-IN" sz="1227" dirty="0">
              <a:solidFill>
                <a:srgbClr val="FF0000"/>
              </a:solidFill>
            </a:endParaRPr>
          </a:p>
        </p:txBody>
      </p:sp>
      <p:grpSp>
        <p:nvGrpSpPr>
          <p:cNvPr id="81" name="Group 80"/>
          <p:cNvGrpSpPr/>
          <p:nvPr/>
        </p:nvGrpSpPr>
        <p:grpSpPr>
          <a:xfrm>
            <a:off x="2993115" y="2127621"/>
            <a:ext cx="278329" cy="273359"/>
            <a:chOff x="2520950" y="5073650"/>
            <a:chExt cx="711200" cy="698500"/>
          </a:xfrm>
        </p:grpSpPr>
        <p:sp>
          <p:nvSpPr>
            <p:cNvPr id="82" name="Freeform 211"/>
            <p:cNvSpPr>
              <a:spLocks/>
            </p:cNvSpPr>
            <p:nvPr/>
          </p:nvSpPr>
          <p:spPr bwMode="auto">
            <a:xfrm>
              <a:off x="2736850" y="5441950"/>
              <a:ext cx="279400" cy="330200"/>
            </a:xfrm>
            <a:custGeom>
              <a:avLst/>
              <a:gdLst>
                <a:gd name="T0" fmla="*/ 88 w 176"/>
                <a:gd name="T1" fmla="*/ 0 h 208"/>
                <a:gd name="T2" fmla="*/ 88 w 176"/>
                <a:gd name="T3" fmla="*/ 0 h 208"/>
                <a:gd name="T4" fmla="*/ 76 w 176"/>
                <a:gd name="T5" fmla="*/ 0 h 208"/>
                <a:gd name="T6" fmla="*/ 62 w 176"/>
                <a:gd name="T7" fmla="*/ 4 h 208"/>
                <a:gd name="T8" fmla="*/ 46 w 176"/>
                <a:gd name="T9" fmla="*/ 6 h 208"/>
                <a:gd name="T10" fmla="*/ 32 w 176"/>
                <a:gd name="T11" fmla="*/ 12 h 208"/>
                <a:gd name="T12" fmla="*/ 20 w 176"/>
                <a:gd name="T13" fmla="*/ 18 h 208"/>
                <a:gd name="T14" fmla="*/ 10 w 176"/>
                <a:gd name="T15" fmla="*/ 28 h 208"/>
                <a:gd name="T16" fmla="*/ 2 w 176"/>
                <a:gd name="T17" fmla="*/ 36 h 208"/>
                <a:gd name="T18" fmla="*/ 0 w 176"/>
                <a:gd name="T19" fmla="*/ 42 h 208"/>
                <a:gd name="T20" fmla="*/ 0 w 176"/>
                <a:gd name="T21" fmla="*/ 48 h 208"/>
                <a:gd name="T22" fmla="*/ 0 w 176"/>
                <a:gd name="T23" fmla="*/ 144 h 208"/>
                <a:gd name="T24" fmla="*/ 0 w 176"/>
                <a:gd name="T25" fmla="*/ 144 h 208"/>
                <a:gd name="T26" fmla="*/ 0 w 176"/>
                <a:gd name="T27" fmla="*/ 152 h 208"/>
                <a:gd name="T28" fmla="*/ 2 w 176"/>
                <a:gd name="T29" fmla="*/ 158 h 208"/>
                <a:gd name="T30" fmla="*/ 6 w 176"/>
                <a:gd name="T31" fmla="*/ 162 h 208"/>
                <a:gd name="T32" fmla="*/ 10 w 176"/>
                <a:gd name="T33" fmla="*/ 168 h 208"/>
                <a:gd name="T34" fmla="*/ 14 w 176"/>
                <a:gd name="T35" fmla="*/ 170 h 208"/>
                <a:gd name="T36" fmla="*/ 20 w 176"/>
                <a:gd name="T37" fmla="*/ 174 h 208"/>
                <a:gd name="T38" fmla="*/ 26 w 176"/>
                <a:gd name="T39" fmla="*/ 176 h 208"/>
                <a:gd name="T40" fmla="*/ 32 w 176"/>
                <a:gd name="T41" fmla="*/ 176 h 208"/>
                <a:gd name="T42" fmla="*/ 40 w 176"/>
                <a:gd name="T43" fmla="*/ 176 h 208"/>
                <a:gd name="T44" fmla="*/ 40 w 176"/>
                <a:gd name="T45" fmla="*/ 208 h 208"/>
                <a:gd name="T46" fmla="*/ 136 w 176"/>
                <a:gd name="T47" fmla="*/ 208 h 208"/>
                <a:gd name="T48" fmla="*/ 136 w 176"/>
                <a:gd name="T49" fmla="*/ 176 h 208"/>
                <a:gd name="T50" fmla="*/ 144 w 176"/>
                <a:gd name="T51" fmla="*/ 176 h 208"/>
                <a:gd name="T52" fmla="*/ 144 w 176"/>
                <a:gd name="T53" fmla="*/ 176 h 208"/>
                <a:gd name="T54" fmla="*/ 150 w 176"/>
                <a:gd name="T55" fmla="*/ 176 h 208"/>
                <a:gd name="T56" fmla="*/ 156 w 176"/>
                <a:gd name="T57" fmla="*/ 174 h 208"/>
                <a:gd name="T58" fmla="*/ 162 w 176"/>
                <a:gd name="T59" fmla="*/ 170 h 208"/>
                <a:gd name="T60" fmla="*/ 166 w 176"/>
                <a:gd name="T61" fmla="*/ 168 h 208"/>
                <a:gd name="T62" fmla="*/ 170 w 176"/>
                <a:gd name="T63" fmla="*/ 162 h 208"/>
                <a:gd name="T64" fmla="*/ 174 w 176"/>
                <a:gd name="T65" fmla="*/ 158 h 208"/>
                <a:gd name="T66" fmla="*/ 176 w 176"/>
                <a:gd name="T67" fmla="*/ 152 h 208"/>
                <a:gd name="T68" fmla="*/ 176 w 176"/>
                <a:gd name="T69" fmla="*/ 144 h 208"/>
                <a:gd name="T70" fmla="*/ 176 w 176"/>
                <a:gd name="T71" fmla="*/ 48 h 208"/>
                <a:gd name="T72" fmla="*/ 176 w 176"/>
                <a:gd name="T73" fmla="*/ 48 h 208"/>
                <a:gd name="T74" fmla="*/ 176 w 176"/>
                <a:gd name="T75" fmla="*/ 42 h 208"/>
                <a:gd name="T76" fmla="*/ 174 w 176"/>
                <a:gd name="T77" fmla="*/ 36 h 208"/>
                <a:gd name="T78" fmla="*/ 166 w 176"/>
                <a:gd name="T79" fmla="*/ 28 h 208"/>
                <a:gd name="T80" fmla="*/ 156 w 176"/>
                <a:gd name="T81" fmla="*/ 18 h 208"/>
                <a:gd name="T82" fmla="*/ 144 w 176"/>
                <a:gd name="T83" fmla="*/ 12 h 208"/>
                <a:gd name="T84" fmla="*/ 130 w 176"/>
                <a:gd name="T85" fmla="*/ 6 h 208"/>
                <a:gd name="T86" fmla="*/ 114 w 176"/>
                <a:gd name="T87" fmla="*/ 4 h 208"/>
                <a:gd name="T88" fmla="*/ 100 w 176"/>
                <a:gd name="T89" fmla="*/ 0 h 208"/>
                <a:gd name="T90" fmla="*/ 88 w 176"/>
                <a:gd name="T91" fmla="*/ 0 h 208"/>
                <a:gd name="T92" fmla="*/ 88 w 176"/>
                <a:gd name="T9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208">
                  <a:moveTo>
                    <a:pt x="88" y="0"/>
                  </a:moveTo>
                  <a:lnTo>
                    <a:pt x="88" y="0"/>
                  </a:lnTo>
                  <a:lnTo>
                    <a:pt x="76" y="0"/>
                  </a:lnTo>
                  <a:lnTo>
                    <a:pt x="62" y="4"/>
                  </a:lnTo>
                  <a:lnTo>
                    <a:pt x="46" y="6"/>
                  </a:lnTo>
                  <a:lnTo>
                    <a:pt x="32" y="12"/>
                  </a:lnTo>
                  <a:lnTo>
                    <a:pt x="20" y="18"/>
                  </a:lnTo>
                  <a:lnTo>
                    <a:pt x="10" y="28"/>
                  </a:lnTo>
                  <a:lnTo>
                    <a:pt x="2" y="36"/>
                  </a:lnTo>
                  <a:lnTo>
                    <a:pt x="0" y="42"/>
                  </a:lnTo>
                  <a:lnTo>
                    <a:pt x="0" y="48"/>
                  </a:lnTo>
                  <a:lnTo>
                    <a:pt x="0" y="144"/>
                  </a:lnTo>
                  <a:lnTo>
                    <a:pt x="0" y="144"/>
                  </a:lnTo>
                  <a:lnTo>
                    <a:pt x="0" y="152"/>
                  </a:lnTo>
                  <a:lnTo>
                    <a:pt x="2" y="158"/>
                  </a:lnTo>
                  <a:lnTo>
                    <a:pt x="6" y="162"/>
                  </a:lnTo>
                  <a:lnTo>
                    <a:pt x="10" y="168"/>
                  </a:lnTo>
                  <a:lnTo>
                    <a:pt x="14" y="170"/>
                  </a:lnTo>
                  <a:lnTo>
                    <a:pt x="20" y="174"/>
                  </a:lnTo>
                  <a:lnTo>
                    <a:pt x="26" y="176"/>
                  </a:lnTo>
                  <a:lnTo>
                    <a:pt x="32" y="176"/>
                  </a:lnTo>
                  <a:lnTo>
                    <a:pt x="40" y="176"/>
                  </a:lnTo>
                  <a:lnTo>
                    <a:pt x="40" y="208"/>
                  </a:lnTo>
                  <a:lnTo>
                    <a:pt x="136" y="208"/>
                  </a:lnTo>
                  <a:lnTo>
                    <a:pt x="136" y="176"/>
                  </a:lnTo>
                  <a:lnTo>
                    <a:pt x="144" y="176"/>
                  </a:lnTo>
                  <a:lnTo>
                    <a:pt x="144" y="176"/>
                  </a:lnTo>
                  <a:lnTo>
                    <a:pt x="150" y="176"/>
                  </a:lnTo>
                  <a:lnTo>
                    <a:pt x="156" y="174"/>
                  </a:lnTo>
                  <a:lnTo>
                    <a:pt x="162" y="170"/>
                  </a:lnTo>
                  <a:lnTo>
                    <a:pt x="166" y="168"/>
                  </a:lnTo>
                  <a:lnTo>
                    <a:pt x="170" y="162"/>
                  </a:lnTo>
                  <a:lnTo>
                    <a:pt x="174" y="158"/>
                  </a:lnTo>
                  <a:lnTo>
                    <a:pt x="176" y="152"/>
                  </a:lnTo>
                  <a:lnTo>
                    <a:pt x="176" y="144"/>
                  </a:lnTo>
                  <a:lnTo>
                    <a:pt x="176" y="48"/>
                  </a:lnTo>
                  <a:lnTo>
                    <a:pt x="176" y="48"/>
                  </a:lnTo>
                  <a:lnTo>
                    <a:pt x="176" y="42"/>
                  </a:lnTo>
                  <a:lnTo>
                    <a:pt x="174" y="36"/>
                  </a:lnTo>
                  <a:lnTo>
                    <a:pt x="166" y="28"/>
                  </a:lnTo>
                  <a:lnTo>
                    <a:pt x="156" y="18"/>
                  </a:lnTo>
                  <a:lnTo>
                    <a:pt x="144" y="12"/>
                  </a:lnTo>
                  <a:lnTo>
                    <a:pt x="130" y="6"/>
                  </a:lnTo>
                  <a:lnTo>
                    <a:pt x="114" y="4"/>
                  </a:lnTo>
                  <a:lnTo>
                    <a:pt x="100" y="0"/>
                  </a:lnTo>
                  <a:lnTo>
                    <a:pt x="88" y="0"/>
                  </a:lnTo>
                  <a:lnTo>
                    <a:pt x="88" y="0"/>
                  </a:lnTo>
                  <a:close/>
                </a:path>
              </a:pathLst>
            </a:custGeom>
            <a:solidFill>
              <a:schemeClr val="accent2"/>
            </a:solidFill>
            <a:ln w="9525">
              <a:solidFill>
                <a:schemeClr val="bg2"/>
              </a:solid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83" name="Freeform 212"/>
            <p:cNvSpPr>
              <a:spLocks/>
            </p:cNvSpPr>
            <p:nvPr/>
          </p:nvSpPr>
          <p:spPr bwMode="auto">
            <a:xfrm>
              <a:off x="2533650" y="5073650"/>
              <a:ext cx="688975" cy="409575"/>
            </a:xfrm>
            <a:custGeom>
              <a:avLst/>
              <a:gdLst>
                <a:gd name="T0" fmla="*/ 216 w 434"/>
                <a:gd name="T1" fmla="*/ 0 h 258"/>
                <a:gd name="T2" fmla="*/ 216 w 434"/>
                <a:gd name="T3" fmla="*/ 0 h 258"/>
                <a:gd name="T4" fmla="*/ 194 w 434"/>
                <a:gd name="T5" fmla="*/ 2 h 258"/>
                <a:gd name="T6" fmla="*/ 174 w 434"/>
                <a:gd name="T7" fmla="*/ 4 h 258"/>
                <a:gd name="T8" fmla="*/ 152 w 434"/>
                <a:gd name="T9" fmla="*/ 10 h 258"/>
                <a:gd name="T10" fmla="*/ 132 w 434"/>
                <a:gd name="T11" fmla="*/ 18 h 258"/>
                <a:gd name="T12" fmla="*/ 114 w 434"/>
                <a:gd name="T13" fmla="*/ 26 h 258"/>
                <a:gd name="T14" fmla="*/ 96 w 434"/>
                <a:gd name="T15" fmla="*/ 38 h 258"/>
                <a:gd name="T16" fmla="*/ 78 w 434"/>
                <a:gd name="T17" fmla="*/ 50 h 258"/>
                <a:gd name="T18" fmla="*/ 64 w 434"/>
                <a:gd name="T19" fmla="*/ 64 h 258"/>
                <a:gd name="T20" fmla="*/ 50 w 434"/>
                <a:gd name="T21" fmla="*/ 78 h 258"/>
                <a:gd name="T22" fmla="*/ 38 w 434"/>
                <a:gd name="T23" fmla="*/ 96 h 258"/>
                <a:gd name="T24" fmla="*/ 26 w 434"/>
                <a:gd name="T25" fmla="*/ 114 h 258"/>
                <a:gd name="T26" fmla="*/ 18 w 434"/>
                <a:gd name="T27" fmla="*/ 132 h 258"/>
                <a:gd name="T28" fmla="*/ 10 w 434"/>
                <a:gd name="T29" fmla="*/ 152 h 258"/>
                <a:gd name="T30" fmla="*/ 4 w 434"/>
                <a:gd name="T31" fmla="*/ 174 h 258"/>
                <a:gd name="T32" fmla="*/ 2 w 434"/>
                <a:gd name="T33" fmla="*/ 194 h 258"/>
                <a:gd name="T34" fmla="*/ 0 w 434"/>
                <a:gd name="T35" fmla="*/ 216 h 258"/>
                <a:gd name="T36" fmla="*/ 0 w 434"/>
                <a:gd name="T37" fmla="*/ 216 h 258"/>
                <a:gd name="T38" fmla="*/ 0 w 434"/>
                <a:gd name="T39" fmla="*/ 238 h 258"/>
                <a:gd name="T40" fmla="*/ 4 w 434"/>
                <a:gd name="T41" fmla="*/ 256 h 258"/>
                <a:gd name="T42" fmla="*/ 4 w 434"/>
                <a:gd name="T43" fmla="*/ 256 h 258"/>
                <a:gd name="T44" fmla="*/ 12 w 434"/>
                <a:gd name="T45" fmla="*/ 250 h 258"/>
                <a:gd name="T46" fmla="*/ 20 w 434"/>
                <a:gd name="T47" fmla="*/ 246 h 258"/>
                <a:gd name="T48" fmla="*/ 40 w 434"/>
                <a:gd name="T49" fmla="*/ 238 h 258"/>
                <a:gd name="T50" fmla="*/ 62 w 434"/>
                <a:gd name="T51" fmla="*/ 234 h 258"/>
                <a:gd name="T52" fmla="*/ 80 w 434"/>
                <a:gd name="T53" fmla="*/ 232 h 258"/>
                <a:gd name="T54" fmla="*/ 352 w 434"/>
                <a:gd name="T55" fmla="*/ 232 h 258"/>
                <a:gd name="T56" fmla="*/ 352 w 434"/>
                <a:gd name="T57" fmla="*/ 232 h 258"/>
                <a:gd name="T58" fmla="*/ 372 w 434"/>
                <a:gd name="T59" fmla="*/ 234 h 258"/>
                <a:gd name="T60" fmla="*/ 392 w 434"/>
                <a:gd name="T61" fmla="*/ 238 h 258"/>
                <a:gd name="T62" fmla="*/ 414 w 434"/>
                <a:gd name="T63" fmla="*/ 246 h 258"/>
                <a:gd name="T64" fmla="*/ 422 w 434"/>
                <a:gd name="T65" fmla="*/ 252 h 258"/>
                <a:gd name="T66" fmla="*/ 430 w 434"/>
                <a:gd name="T67" fmla="*/ 258 h 258"/>
                <a:gd name="T68" fmla="*/ 430 w 434"/>
                <a:gd name="T69" fmla="*/ 258 h 258"/>
                <a:gd name="T70" fmla="*/ 432 w 434"/>
                <a:gd name="T71" fmla="*/ 238 h 258"/>
                <a:gd name="T72" fmla="*/ 434 w 434"/>
                <a:gd name="T73" fmla="*/ 216 h 258"/>
                <a:gd name="T74" fmla="*/ 434 w 434"/>
                <a:gd name="T75" fmla="*/ 216 h 258"/>
                <a:gd name="T76" fmla="*/ 432 w 434"/>
                <a:gd name="T77" fmla="*/ 194 h 258"/>
                <a:gd name="T78" fmla="*/ 430 w 434"/>
                <a:gd name="T79" fmla="*/ 174 h 258"/>
                <a:gd name="T80" fmla="*/ 424 w 434"/>
                <a:gd name="T81" fmla="*/ 152 h 258"/>
                <a:gd name="T82" fmla="*/ 416 w 434"/>
                <a:gd name="T83" fmla="*/ 132 h 258"/>
                <a:gd name="T84" fmla="*/ 408 w 434"/>
                <a:gd name="T85" fmla="*/ 114 h 258"/>
                <a:gd name="T86" fmla="*/ 396 w 434"/>
                <a:gd name="T87" fmla="*/ 96 h 258"/>
                <a:gd name="T88" fmla="*/ 384 w 434"/>
                <a:gd name="T89" fmla="*/ 78 h 258"/>
                <a:gd name="T90" fmla="*/ 370 w 434"/>
                <a:gd name="T91" fmla="*/ 64 h 258"/>
                <a:gd name="T92" fmla="*/ 354 w 434"/>
                <a:gd name="T93" fmla="*/ 50 h 258"/>
                <a:gd name="T94" fmla="*/ 338 w 434"/>
                <a:gd name="T95" fmla="*/ 38 h 258"/>
                <a:gd name="T96" fmla="*/ 320 w 434"/>
                <a:gd name="T97" fmla="*/ 26 h 258"/>
                <a:gd name="T98" fmla="*/ 302 w 434"/>
                <a:gd name="T99" fmla="*/ 18 h 258"/>
                <a:gd name="T100" fmla="*/ 282 w 434"/>
                <a:gd name="T101" fmla="*/ 10 h 258"/>
                <a:gd name="T102" fmla="*/ 260 w 434"/>
                <a:gd name="T103" fmla="*/ 4 h 258"/>
                <a:gd name="T104" fmla="*/ 240 w 434"/>
                <a:gd name="T105" fmla="*/ 2 h 258"/>
                <a:gd name="T106" fmla="*/ 216 w 434"/>
                <a:gd name="T107" fmla="*/ 0 h 258"/>
                <a:gd name="T108" fmla="*/ 216 w 43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4" h="258">
                  <a:moveTo>
                    <a:pt x="216" y="0"/>
                  </a:moveTo>
                  <a:lnTo>
                    <a:pt x="216" y="0"/>
                  </a:lnTo>
                  <a:lnTo>
                    <a:pt x="194" y="2"/>
                  </a:lnTo>
                  <a:lnTo>
                    <a:pt x="174" y="4"/>
                  </a:lnTo>
                  <a:lnTo>
                    <a:pt x="152" y="10"/>
                  </a:lnTo>
                  <a:lnTo>
                    <a:pt x="132" y="18"/>
                  </a:lnTo>
                  <a:lnTo>
                    <a:pt x="114" y="26"/>
                  </a:lnTo>
                  <a:lnTo>
                    <a:pt x="96" y="38"/>
                  </a:lnTo>
                  <a:lnTo>
                    <a:pt x="78" y="50"/>
                  </a:lnTo>
                  <a:lnTo>
                    <a:pt x="64" y="64"/>
                  </a:lnTo>
                  <a:lnTo>
                    <a:pt x="50" y="78"/>
                  </a:lnTo>
                  <a:lnTo>
                    <a:pt x="38" y="96"/>
                  </a:lnTo>
                  <a:lnTo>
                    <a:pt x="26" y="114"/>
                  </a:lnTo>
                  <a:lnTo>
                    <a:pt x="18" y="132"/>
                  </a:lnTo>
                  <a:lnTo>
                    <a:pt x="10" y="152"/>
                  </a:lnTo>
                  <a:lnTo>
                    <a:pt x="4" y="174"/>
                  </a:lnTo>
                  <a:lnTo>
                    <a:pt x="2" y="194"/>
                  </a:lnTo>
                  <a:lnTo>
                    <a:pt x="0" y="216"/>
                  </a:lnTo>
                  <a:lnTo>
                    <a:pt x="0" y="216"/>
                  </a:lnTo>
                  <a:lnTo>
                    <a:pt x="0" y="238"/>
                  </a:lnTo>
                  <a:lnTo>
                    <a:pt x="4" y="256"/>
                  </a:lnTo>
                  <a:lnTo>
                    <a:pt x="4" y="256"/>
                  </a:lnTo>
                  <a:lnTo>
                    <a:pt x="12" y="250"/>
                  </a:lnTo>
                  <a:lnTo>
                    <a:pt x="20" y="246"/>
                  </a:lnTo>
                  <a:lnTo>
                    <a:pt x="40" y="238"/>
                  </a:lnTo>
                  <a:lnTo>
                    <a:pt x="62" y="234"/>
                  </a:lnTo>
                  <a:lnTo>
                    <a:pt x="80" y="232"/>
                  </a:lnTo>
                  <a:lnTo>
                    <a:pt x="352" y="232"/>
                  </a:lnTo>
                  <a:lnTo>
                    <a:pt x="352" y="232"/>
                  </a:lnTo>
                  <a:lnTo>
                    <a:pt x="372" y="234"/>
                  </a:lnTo>
                  <a:lnTo>
                    <a:pt x="392" y="238"/>
                  </a:lnTo>
                  <a:lnTo>
                    <a:pt x="414" y="246"/>
                  </a:lnTo>
                  <a:lnTo>
                    <a:pt x="422" y="252"/>
                  </a:lnTo>
                  <a:lnTo>
                    <a:pt x="430" y="258"/>
                  </a:lnTo>
                  <a:lnTo>
                    <a:pt x="430" y="258"/>
                  </a:lnTo>
                  <a:lnTo>
                    <a:pt x="432" y="238"/>
                  </a:lnTo>
                  <a:lnTo>
                    <a:pt x="434" y="216"/>
                  </a:lnTo>
                  <a:lnTo>
                    <a:pt x="434" y="216"/>
                  </a:lnTo>
                  <a:lnTo>
                    <a:pt x="432" y="194"/>
                  </a:lnTo>
                  <a:lnTo>
                    <a:pt x="430" y="174"/>
                  </a:lnTo>
                  <a:lnTo>
                    <a:pt x="424" y="152"/>
                  </a:lnTo>
                  <a:lnTo>
                    <a:pt x="416" y="132"/>
                  </a:lnTo>
                  <a:lnTo>
                    <a:pt x="408" y="114"/>
                  </a:lnTo>
                  <a:lnTo>
                    <a:pt x="396" y="96"/>
                  </a:lnTo>
                  <a:lnTo>
                    <a:pt x="384" y="78"/>
                  </a:lnTo>
                  <a:lnTo>
                    <a:pt x="370" y="64"/>
                  </a:lnTo>
                  <a:lnTo>
                    <a:pt x="354" y="50"/>
                  </a:lnTo>
                  <a:lnTo>
                    <a:pt x="338" y="38"/>
                  </a:lnTo>
                  <a:lnTo>
                    <a:pt x="320" y="26"/>
                  </a:lnTo>
                  <a:lnTo>
                    <a:pt x="302" y="18"/>
                  </a:lnTo>
                  <a:lnTo>
                    <a:pt x="282" y="10"/>
                  </a:lnTo>
                  <a:lnTo>
                    <a:pt x="260" y="4"/>
                  </a:lnTo>
                  <a:lnTo>
                    <a:pt x="240" y="2"/>
                  </a:lnTo>
                  <a:lnTo>
                    <a:pt x="216" y="0"/>
                  </a:lnTo>
                  <a:lnTo>
                    <a:pt x="216" y="0"/>
                  </a:lnTo>
                  <a:close/>
                </a:path>
              </a:pathLst>
            </a:custGeom>
            <a:solidFill>
              <a:srgbClr val="F2F2F2"/>
            </a:solidFill>
            <a:ln w="9525">
              <a:no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84" name="Freeform 213"/>
            <p:cNvSpPr>
              <a:spLocks/>
            </p:cNvSpPr>
            <p:nvPr/>
          </p:nvSpPr>
          <p:spPr bwMode="auto">
            <a:xfrm>
              <a:off x="2736850" y="5441950"/>
              <a:ext cx="279400" cy="279400"/>
            </a:xfrm>
            <a:custGeom>
              <a:avLst/>
              <a:gdLst>
                <a:gd name="T0" fmla="*/ 144 w 176"/>
                <a:gd name="T1" fmla="*/ 176 h 176"/>
                <a:gd name="T2" fmla="*/ 144 w 176"/>
                <a:gd name="T3" fmla="*/ 176 h 176"/>
                <a:gd name="T4" fmla="*/ 150 w 176"/>
                <a:gd name="T5" fmla="*/ 176 h 176"/>
                <a:gd name="T6" fmla="*/ 156 w 176"/>
                <a:gd name="T7" fmla="*/ 174 h 176"/>
                <a:gd name="T8" fmla="*/ 162 w 176"/>
                <a:gd name="T9" fmla="*/ 172 h 176"/>
                <a:gd name="T10" fmla="*/ 166 w 176"/>
                <a:gd name="T11" fmla="*/ 168 h 176"/>
                <a:gd name="T12" fmla="*/ 170 w 176"/>
                <a:gd name="T13" fmla="*/ 162 h 176"/>
                <a:gd name="T14" fmla="*/ 174 w 176"/>
                <a:gd name="T15" fmla="*/ 158 h 176"/>
                <a:gd name="T16" fmla="*/ 176 w 176"/>
                <a:gd name="T17" fmla="*/ 152 h 176"/>
                <a:gd name="T18" fmla="*/ 176 w 176"/>
                <a:gd name="T19" fmla="*/ 144 h 176"/>
                <a:gd name="T20" fmla="*/ 176 w 176"/>
                <a:gd name="T21" fmla="*/ 48 h 176"/>
                <a:gd name="T22" fmla="*/ 176 w 176"/>
                <a:gd name="T23" fmla="*/ 48 h 176"/>
                <a:gd name="T24" fmla="*/ 176 w 176"/>
                <a:gd name="T25" fmla="*/ 42 h 176"/>
                <a:gd name="T26" fmla="*/ 174 w 176"/>
                <a:gd name="T27" fmla="*/ 36 h 176"/>
                <a:gd name="T28" fmla="*/ 166 w 176"/>
                <a:gd name="T29" fmla="*/ 28 h 176"/>
                <a:gd name="T30" fmla="*/ 156 w 176"/>
                <a:gd name="T31" fmla="*/ 18 h 176"/>
                <a:gd name="T32" fmla="*/ 144 w 176"/>
                <a:gd name="T33" fmla="*/ 12 h 176"/>
                <a:gd name="T34" fmla="*/ 130 w 176"/>
                <a:gd name="T35" fmla="*/ 6 h 176"/>
                <a:gd name="T36" fmla="*/ 114 w 176"/>
                <a:gd name="T37" fmla="*/ 4 h 176"/>
                <a:gd name="T38" fmla="*/ 100 w 176"/>
                <a:gd name="T39" fmla="*/ 0 h 176"/>
                <a:gd name="T40" fmla="*/ 88 w 176"/>
                <a:gd name="T41" fmla="*/ 0 h 176"/>
                <a:gd name="T42" fmla="*/ 88 w 176"/>
                <a:gd name="T43" fmla="*/ 0 h 176"/>
                <a:gd name="T44" fmla="*/ 76 w 176"/>
                <a:gd name="T45" fmla="*/ 0 h 176"/>
                <a:gd name="T46" fmla="*/ 62 w 176"/>
                <a:gd name="T47" fmla="*/ 4 h 176"/>
                <a:gd name="T48" fmla="*/ 46 w 176"/>
                <a:gd name="T49" fmla="*/ 6 h 176"/>
                <a:gd name="T50" fmla="*/ 32 w 176"/>
                <a:gd name="T51" fmla="*/ 12 h 176"/>
                <a:gd name="T52" fmla="*/ 20 w 176"/>
                <a:gd name="T53" fmla="*/ 18 h 176"/>
                <a:gd name="T54" fmla="*/ 10 w 176"/>
                <a:gd name="T55" fmla="*/ 28 h 176"/>
                <a:gd name="T56" fmla="*/ 2 w 176"/>
                <a:gd name="T57" fmla="*/ 36 h 176"/>
                <a:gd name="T58" fmla="*/ 0 w 176"/>
                <a:gd name="T59" fmla="*/ 42 h 176"/>
                <a:gd name="T60" fmla="*/ 0 w 176"/>
                <a:gd name="T61" fmla="*/ 48 h 176"/>
                <a:gd name="T62" fmla="*/ 0 w 176"/>
                <a:gd name="T63" fmla="*/ 144 h 176"/>
                <a:gd name="T64" fmla="*/ 0 w 176"/>
                <a:gd name="T65" fmla="*/ 144 h 176"/>
                <a:gd name="T66" fmla="*/ 0 w 176"/>
                <a:gd name="T67" fmla="*/ 152 h 176"/>
                <a:gd name="T68" fmla="*/ 2 w 176"/>
                <a:gd name="T69" fmla="*/ 158 h 176"/>
                <a:gd name="T70" fmla="*/ 6 w 176"/>
                <a:gd name="T71" fmla="*/ 162 h 176"/>
                <a:gd name="T72" fmla="*/ 10 w 176"/>
                <a:gd name="T73" fmla="*/ 168 h 176"/>
                <a:gd name="T74" fmla="*/ 14 w 176"/>
                <a:gd name="T75" fmla="*/ 172 h 176"/>
                <a:gd name="T76" fmla="*/ 20 w 176"/>
                <a:gd name="T77" fmla="*/ 174 h 176"/>
                <a:gd name="T78" fmla="*/ 26 w 176"/>
                <a:gd name="T79" fmla="*/ 176 h 176"/>
                <a:gd name="T80" fmla="*/ 32 w 176"/>
                <a:gd name="T8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4" y="176"/>
                  </a:moveTo>
                  <a:lnTo>
                    <a:pt x="144" y="176"/>
                  </a:lnTo>
                  <a:lnTo>
                    <a:pt x="150" y="176"/>
                  </a:lnTo>
                  <a:lnTo>
                    <a:pt x="156" y="174"/>
                  </a:lnTo>
                  <a:lnTo>
                    <a:pt x="162" y="172"/>
                  </a:lnTo>
                  <a:lnTo>
                    <a:pt x="166" y="168"/>
                  </a:lnTo>
                  <a:lnTo>
                    <a:pt x="170" y="162"/>
                  </a:lnTo>
                  <a:lnTo>
                    <a:pt x="174" y="158"/>
                  </a:lnTo>
                  <a:lnTo>
                    <a:pt x="176" y="152"/>
                  </a:lnTo>
                  <a:lnTo>
                    <a:pt x="176" y="144"/>
                  </a:lnTo>
                  <a:lnTo>
                    <a:pt x="176" y="48"/>
                  </a:lnTo>
                  <a:lnTo>
                    <a:pt x="176" y="48"/>
                  </a:lnTo>
                  <a:lnTo>
                    <a:pt x="176" y="42"/>
                  </a:lnTo>
                  <a:lnTo>
                    <a:pt x="174" y="36"/>
                  </a:lnTo>
                  <a:lnTo>
                    <a:pt x="166" y="28"/>
                  </a:lnTo>
                  <a:lnTo>
                    <a:pt x="156" y="18"/>
                  </a:lnTo>
                  <a:lnTo>
                    <a:pt x="144" y="12"/>
                  </a:lnTo>
                  <a:lnTo>
                    <a:pt x="130" y="6"/>
                  </a:lnTo>
                  <a:lnTo>
                    <a:pt x="114" y="4"/>
                  </a:lnTo>
                  <a:lnTo>
                    <a:pt x="100" y="0"/>
                  </a:lnTo>
                  <a:lnTo>
                    <a:pt x="88" y="0"/>
                  </a:lnTo>
                  <a:lnTo>
                    <a:pt x="88" y="0"/>
                  </a:lnTo>
                  <a:lnTo>
                    <a:pt x="76" y="0"/>
                  </a:lnTo>
                  <a:lnTo>
                    <a:pt x="62" y="4"/>
                  </a:lnTo>
                  <a:lnTo>
                    <a:pt x="46" y="6"/>
                  </a:lnTo>
                  <a:lnTo>
                    <a:pt x="32" y="12"/>
                  </a:lnTo>
                  <a:lnTo>
                    <a:pt x="20" y="18"/>
                  </a:lnTo>
                  <a:lnTo>
                    <a:pt x="10" y="28"/>
                  </a:lnTo>
                  <a:lnTo>
                    <a:pt x="2" y="36"/>
                  </a:lnTo>
                  <a:lnTo>
                    <a:pt x="0" y="42"/>
                  </a:lnTo>
                  <a:lnTo>
                    <a:pt x="0" y="48"/>
                  </a:lnTo>
                  <a:lnTo>
                    <a:pt x="0" y="144"/>
                  </a:lnTo>
                  <a:lnTo>
                    <a:pt x="0" y="144"/>
                  </a:lnTo>
                  <a:lnTo>
                    <a:pt x="0" y="152"/>
                  </a:lnTo>
                  <a:lnTo>
                    <a:pt x="2" y="158"/>
                  </a:lnTo>
                  <a:lnTo>
                    <a:pt x="6" y="162"/>
                  </a:lnTo>
                  <a:lnTo>
                    <a:pt x="10" y="168"/>
                  </a:lnTo>
                  <a:lnTo>
                    <a:pt x="14" y="172"/>
                  </a:lnTo>
                  <a:lnTo>
                    <a:pt x="20" y="174"/>
                  </a:lnTo>
                  <a:lnTo>
                    <a:pt x="26" y="176"/>
                  </a:lnTo>
                  <a:lnTo>
                    <a:pt x="32" y="176"/>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85" name="Freeform 214"/>
            <p:cNvSpPr>
              <a:spLocks/>
            </p:cNvSpPr>
            <p:nvPr/>
          </p:nvSpPr>
          <p:spPr bwMode="auto">
            <a:xfrm>
              <a:off x="2813050" y="5251450"/>
              <a:ext cx="127000" cy="152400"/>
            </a:xfrm>
            <a:custGeom>
              <a:avLst/>
              <a:gdLst>
                <a:gd name="T0" fmla="*/ 40 w 80"/>
                <a:gd name="T1" fmla="*/ 96 h 96"/>
                <a:gd name="T2" fmla="*/ 40 w 80"/>
                <a:gd name="T3" fmla="*/ 96 h 96"/>
                <a:gd name="T4" fmla="*/ 48 w 80"/>
                <a:gd name="T5" fmla="*/ 96 h 96"/>
                <a:gd name="T6" fmla="*/ 56 w 80"/>
                <a:gd name="T7" fmla="*/ 92 h 96"/>
                <a:gd name="T8" fmla="*/ 62 w 80"/>
                <a:gd name="T9" fmla="*/ 88 h 96"/>
                <a:gd name="T10" fmla="*/ 68 w 80"/>
                <a:gd name="T11" fmla="*/ 84 h 96"/>
                <a:gd name="T12" fmla="*/ 74 w 80"/>
                <a:gd name="T13" fmla="*/ 78 h 96"/>
                <a:gd name="T14" fmla="*/ 76 w 80"/>
                <a:gd name="T15" fmla="*/ 70 h 96"/>
                <a:gd name="T16" fmla="*/ 80 w 80"/>
                <a:gd name="T17" fmla="*/ 64 h 96"/>
                <a:gd name="T18" fmla="*/ 80 w 80"/>
                <a:gd name="T19" fmla="*/ 56 h 96"/>
                <a:gd name="T20" fmla="*/ 80 w 80"/>
                <a:gd name="T21" fmla="*/ 42 h 96"/>
                <a:gd name="T22" fmla="*/ 80 w 80"/>
                <a:gd name="T23" fmla="*/ 42 h 96"/>
                <a:gd name="T24" fmla="*/ 80 w 80"/>
                <a:gd name="T25" fmla="*/ 34 h 96"/>
                <a:gd name="T26" fmla="*/ 76 w 80"/>
                <a:gd name="T27" fmla="*/ 26 h 96"/>
                <a:gd name="T28" fmla="*/ 74 w 80"/>
                <a:gd name="T29" fmla="*/ 18 h 96"/>
                <a:gd name="T30" fmla="*/ 68 w 80"/>
                <a:gd name="T31" fmla="*/ 12 h 96"/>
                <a:gd name="T32" fmla="*/ 62 w 80"/>
                <a:gd name="T33" fmla="*/ 8 h 96"/>
                <a:gd name="T34" fmla="*/ 56 w 80"/>
                <a:gd name="T35" fmla="*/ 4 h 96"/>
                <a:gd name="T36" fmla="*/ 48 w 80"/>
                <a:gd name="T37" fmla="*/ 2 h 96"/>
                <a:gd name="T38" fmla="*/ 40 w 80"/>
                <a:gd name="T39" fmla="*/ 0 h 96"/>
                <a:gd name="T40" fmla="*/ 40 w 80"/>
                <a:gd name="T41" fmla="*/ 0 h 96"/>
                <a:gd name="T42" fmla="*/ 32 w 80"/>
                <a:gd name="T43" fmla="*/ 2 h 96"/>
                <a:gd name="T44" fmla="*/ 24 w 80"/>
                <a:gd name="T45" fmla="*/ 4 h 96"/>
                <a:gd name="T46" fmla="*/ 18 w 80"/>
                <a:gd name="T47" fmla="*/ 8 h 96"/>
                <a:gd name="T48" fmla="*/ 12 w 80"/>
                <a:gd name="T49" fmla="*/ 12 h 96"/>
                <a:gd name="T50" fmla="*/ 6 w 80"/>
                <a:gd name="T51" fmla="*/ 18 h 96"/>
                <a:gd name="T52" fmla="*/ 4 w 80"/>
                <a:gd name="T53" fmla="*/ 26 h 96"/>
                <a:gd name="T54" fmla="*/ 0 w 80"/>
                <a:gd name="T55" fmla="*/ 34 h 96"/>
                <a:gd name="T56" fmla="*/ 0 w 80"/>
                <a:gd name="T57" fmla="*/ 42 h 96"/>
                <a:gd name="T58" fmla="*/ 0 w 80"/>
                <a:gd name="T59" fmla="*/ 56 h 96"/>
                <a:gd name="T60" fmla="*/ 0 w 80"/>
                <a:gd name="T61" fmla="*/ 56 h 96"/>
                <a:gd name="T62" fmla="*/ 0 w 80"/>
                <a:gd name="T63" fmla="*/ 64 h 96"/>
                <a:gd name="T64" fmla="*/ 4 w 80"/>
                <a:gd name="T65" fmla="*/ 70 h 96"/>
                <a:gd name="T66" fmla="*/ 6 w 80"/>
                <a:gd name="T67" fmla="*/ 78 h 96"/>
                <a:gd name="T68" fmla="*/ 12 w 80"/>
                <a:gd name="T69" fmla="*/ 84 h 96"/>
                <a:gd name="T70" fmla="*/ 18 w 80"/>
                <a:gd name="T71" fmla="*/ 88 h 96"/>
                <a:gd name="T72" fmla="*/ 24 w 80"/>
                <a:gd name="T73" fmla="*/ 92 h 96"/>
                <a:gd name="T74" fmla="*/ 32 w 80"/>
                <a:gd name="T75" fmla="*/ 96 h 96"/>
                <a:gd name="T76" fmla="*/ 40 w 80"/>
                <a:gd name="T77" fmla="*/ 96 h 96"/>
                <a:gd name="T78" fmla="*/ 40 w 80"/>
                <a:gd name="T7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96">
                  <a:moveTo>
                    <a:pt x="40" y="96"/>
                  </a:moveTo>
                  <a:lnTo>
                    <a:pt x="40" y="96"/>
                  </a:lnTo>
                  <a:lnTo>
                    <a:pt x="48" y="96"/>
                  </a:lnTo>
                  <a:lnTo>
                    <a:pt x="56" y="92"/>
                  </a:lnTo>
                  <a:lnTo>
                    <a:pt x="62" y="88"/>
                  </a:lnTo>
                  <a:lnTo>
                    <a:pt x="68" y="84"/>
                  </a:lnTo>
                  <a:lnTo>
                    <a:pt x="74" y="78"/>
                  </a:lnTo>
                  <a:lnTo>
                    <a:pt x="76" y="70"/>
                  </a:lnTo>
                  <a:lnTo>
                    <a:pt x="80" y="64"/>
                  </a:lnTo>
                  <a:lnTo>
                    <a:pt x="80" y="56"/>
                  </a:lnTo>
                  <a:lnTo>
                    <a:pt x="80" y="42"/>
                  </a:lnTo>
                  <a:lnTo>
                    <a:pt x="80" y="42"/>
                  </a:lnTo>
                  <a:lnTo>
                    <a:pt x="80" y="34"/>
                  </a:lnTo>
                  <a:lnTo>
                    <a:pt x="76" y="26"/>
                  </a:lnTo>
                  <a:lnTo>
                    <a:pt x="74" y="18"/>
                  </a:lnTo>
                  <a:lnTo>
                    <a:pt x="68" y="12"/>
                  </a:lnTo>
                  <a:lnTo>
                    <a:pt x="62" y="8"/>
                  </a:lnTo>
                  <a:lnTo>
                    <a:pt x="56" y="4"/>
                  </a:lnTo>
                  <a:lnTo>
                    <a:pt x="48" y="2"/>
                  </a:lnTo>
                  <a:lnTo>
                    <a:pt x="40" y="0"/>
                  </a:lnTo>
                  <a:lnTo>
                    <a:pt x="40" y="0"/>
                  </a:lnTo>
                  <a:lnTo>
                    <a:pt x="32" y="2"/>
                  </a:lnTo>
                  <a:lnTo>
                    <a:pt x="24" y="4"/>
                  </a:lnTo>
                  <a:lnTo>
                    <a:pt x="18" y="8"/>
                  </a:lnTo>
                  <a:lnTo>
                    <a:pt x="12" y="12"/>
                  </a:lnTo>
                  <a:lnTo>
                    <a:pt x="6" y="18"/>
                  </a:lnTo>
                  <a:lnTo>
                    <a:pt x="4" y="26"/>
                  </a:lnTo>
                  <a:lnTo>
                    <a:pt x="0" y="34"/>
                  </a:lnTo>
                  <a:lnTo>
                    <a:pt x="0" y="42"/>
                  </a:lnTo>
                  <a:lnTo>
                    <a:pt x="0" y="56"/>
                  </a:lnTo>
                  <a:lnTo>
                    <a:pt x="0" y="56"/>
                  </a:lnTo>
                  <a:lnTo>
                    <a:pt x="0" y="64"/>
                  </a:lnTo>
                  <a:lnTo>
                    <a:pt x="4" y="70"/>
                  </a:lnTo>
                  <a:lnTo>
                    <a:pt x="6" y="78"/>
                  </a:lnTo>
                  <a:lnTo>
                    <a:pt x="12" y="84"/>
                  </a:lnTo>
                  <a:lnTo>
                    <a:pt x="18" y="88"/>
                  </a:lnTo>
                  <a:lnTo>
                    <a:pt x="24" y="92"/>
                  </a:lnTo>
                  <a:lnTo>
                    <a:pt x="32" y="96"/>
                  </a:lnTo>
                  <a:lnTo>
                    <a:pt x="40" y="96"/>
                  </a:lnTo>
                  <a:lnTo>
                    <a:pt x="40" y="96"/>
                  </a:lnTo>
                  <a:close/>
                </a:path>
              </a:pathLst>
            </a:custGeom>
            <a:solidFill>
              <a:srgbClr val="FFFFFF"/>
            </a:solidFill>
            <a:ln w="9525">
              <a:solidFill>
                <a:schemeClr val="bg2"/>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86" name="Freeform 215"/>
            <p:cNvSpPr>
              <a:spLocks/>
            </p:cNvSpPr>
            <p:nvPr/>
          </p:nvSpPr>
          <p:spPr bwMode="auto">
            <a:xfrm>
              <a:off x="2711450" y="5073650"/>
              <a:ext cx="127000" cy="152400"/>
            </a:xfrm>
            <a:custGeom>
              <a:avLst/>
              <a:gdLst>
                <a:gd name="T0" fmla="*/ 40 w 80"/>
                <a:gd name="T1" fmla="*/ 96 h 96"/>
                <a:gd name="T2" fmla="*/ 40 w 80"/>
                <a:gd name="T3" fmla="*/ 96 h 96"/>
                <a:gd name="T4" fmla="*/ 48 w 80"/>
                <a:gd name="T5" fmla="*/ 94 h 96"/>
                <a:gd name="T6" fmla="*/ 56 w 80"/>
                <a:gd name="T7" fmla="*/ 92 h 96"/>
                <a:gd name="T8" fmla="*/ 62 w 80"/>
                <a:gd name="T9" fmla="*/ 88 h 96"/>
                <a:gd name="T10" fmla="*/ 68 w 80"/>
                <a:gd name="T11" fmla="*/ 84 h 96"/>
                <a:gd name="T12" fmla="*/ 74 w 80"/>
                <a:gd name="T13" fmla="*/ 78 h 96"/>
                <a:gd name="T14" fmla="*/ 76 w 80"/>
                <a:gd name="T15" fmla="*/ 70 h 96"/>
                <a:gd name="T16" fmla="*/ 80 w 80"/>
                <a:gd name="T17" fmla="*/ 62 h 96"/>
                <a:gd name="T18" fmla="*/ 80 w 80"/>
                <a:gd name="T19" fmla="*/ 54 h 96"/>
                <a:gd name="T20" fmla="*/ 80 w 80"/>
                <a:gd name="T21" fmla="*/ 40 h 96"/>
                <a:gd name="T22" fmla="*/ 80 w 80"/>
                <a:gd name="T23" fmla="*/ 40 h 96"/>
                <a:gd name="T24" fmla="*/ 80 w 80"/>
                <a:gd name="T25" fmla="*/ 32 h 96"/>
                <a:gd name="T26" fmla="*/ 76 w 80"/>
                <a:gd name="T27" fmla="*/ 24 h 96"/>
                <a:gd name="T28" fmla="*/ 74 w 80"/>
                <a:gd name="T29" fmla="*/ 18 h 96"/>
                <a:gd name="T30" fmla="*/ 68 w 80"/>
                <a:gd name="T31" fmla="*/ 12 h 96"/>
                <a:gd name="T32" fmla="*/ 62 w 80"/>
                <a:gd name="T33" fmla="*/ 6 h 96"/>
                <a:gd name="T34" fmla="*/ 56 w 80"/>
                <a:gd name="T35" fmla="*/ 4 h 96"/>
                <a:gd name="T36" fmla="*/ 48 w 80"/>
                <a:gd name="T37" fmla="*/ 0 h 96"/>
                <a:gd name="T38" fmla="*/ 40 w 80"/>
                <a:gd name="T39" fmla="*/ 0 h 96"/>
                <a:gd name="T40" fmla="*/ 40 w 80"/>
                <a:gd name="T41" fmla="*/ 0 h 96"/>
                <a:gd name="T42" fmla="*/ 32 w 80"/>
                <a:gd name="T43" fmla="*/ 0 h 96"/>
                <a:gd name="T44" fmla="*/ 24 w 80"/>
                <a:gd name="T45" fmla="*/ 4 h 96"/>
                <a:gd name="T46" fmla="*/ 18 w 80"/>
                <a:gd name="T47" fmla="*/ 6 h 96"/>
                <a:gd name="T48" fmla="*/ 12 w 80"/>
                <a:gd name="T49" fmla="*/ 12 h 96"/>
                <a:gd name="T50" fmla="*/ 6 w 80"/>
                <a:gd name="T51" fmla="*/ 18 h 96"/>
                <a:gd name="T52" fmla="*/ 4 w 80"/>
                <a:gd name="T53" fmla="*/ 24 h 96"/>
                <a:gd name="T54" fmla="*/ 0 w 80"/>
                <a:gd name="T55" fmla="*/ 32 h 96"/>
                <a:gd name="T56" fmla="*/ 0 w 80"/>
                <a:gd name="T57" fmla="*/ 40 h 96"/>
                <a:gd name="T58" fmla="*/ 0 w 80"/>
                <a:gd name="T59" fmla="*/ 54 h 96"/>
                <a:gd name="T60" fmla="*/ 0 w 80"/>
                <a:gd name="T61" fmla="*/ 54 h 96"/>
                <a:gd name="T62" fmla="*/ 0 w 80"/>
                <a:gd name="T63" fmla="*/ 62 h 96"/>
                <a:gd name="T64" fmla="*/ 4 w 80"/>
                <a:gd name="T65" fmla="*/ 70 h 96"/>
                <a:gd name="T66" fmla="*/ 6 w 80"/>
                <a:gd name="T67" fmla="*/ 78 h 96"/>
                <a:gd name="T68" fmla="*/ 12 w 80"/>
                <a:gd name="T69" fmla="*/ 84 h 96"/>
                <a:gd name="T70" fmla="*/ 18 w 80"/>
                <a:gd name="T71" fmla="*/ 88 h 96"/>
                <a:gd name="T72" fmla="*/ 24 w 80"/>
                <a:gd name="T73" fmla="*/ 92 h 96"/>
                <a:gd name="T74" fmla="*/ 32 w 80"/>
                <a:gd name="T75" fmla="*/ 94 h 96"/>
                <a:gd name="T76" fmla="*/ 40 w 80"/>
                <a:gd name="T77" fmla="*/ 96 h 96"/>
                <a:gd name="T78" fmla="*/ 40 w 80"/>
                <a:gd name="T7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96">
                  <a:moveTo>
                    <a:pt x="40" y="96"/>
                  </a:moveTo>
                  <a:lnTo>
                    <a:pt x="40" y="96"/>
                  </a:lnTo>
                  <a:lnTo>
                    <a:pt x="48" y="94"/>
                  </a:lnTo>
                  <a:lnTo>
                    <a:pt x="56" y="92"/>
                  </a:lnTo>
                  <a:lnTo>
                    <a:pt x="62" y="88"/>
                  </a:lnTo>
                  <a:lnTo>
                    <a:pt x="68" y="84"/>
                  </a:lnTo>
                  <a:lnTo>
                    <a:pt x="74" y="78"/>
                  </a:lnTo>
                  <a:lnTo>
                    <a:pt x="76" y="70"/>
                  </a:lnTo>
                  <a:lnTo>
                    <a:pt x="80" y="62"/>
                  </a:lnTo>
                  <a:lnTo>
                    <a:pt x="80" y="54"/>
                  </a:lnTo>
                  <a:lnTo>
                    <a:pt x="80" y="40"/>
                  </a:lnTo>
                  <a:lnTo>
                    <a:pt x="80" y="40"/>
                  </a:lnTo>
                  <a:lnTo>
                    <a:pt x="80" y="32"/>
                  </a:lnTo>
                  <a:lnTo>
                    <a:pt x="76"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4" y="24"/>
                  </a:lnTo>
                  <a:lnTo>
                    <a:pt x="0" y="32"/>
                  </a:lnTo>
                  <a:lnTo>
                    <a:pt x="0" y="40"/>
                  </a:lnTo>
                  <a:lnTo>
                    <a:pt x="0" y="54"/>
                  </a:lnTo>
                  <a:lnTo>
                    <a:pt x="0" y="54"/>
                  </a:lnTo>
                  <a:lnTo>
                    <a:pt x="0" y="62"/>
                  </a:lnTo>
                  <a:lnTo>
                    <a:pt x="4" y="70"/>
                  </a:lnTo>
                  <a:lnTo>
                    <a:pt x="6" y="78"/>
                  </a:lnTo>
                  <a:lnTo>
                    <a:pt x="12" y="84"/>
                  </a:lnTo>
                  <a:lnTo>
                    <a:pt x="18" y="88"/>
                  </a:lnTo>
                  <a:lnTo>
                    <a:pt x="24" y="92"/>
                  </a:lnTo>
                  <a:lnTo>
                    <a:pt x="32" y="94"/>
                  </a:lnTo>
                  <a:lnTo>
                    <a:pt x="40" y="96"/>
                  </a:lnTo>
                  <a:lnTo>
                    <a:pt x="40" y="96"/>
                  </a:lnTo>
                  <a:close/>
                </a:path>
              </a:pathLst>
            </a:custGeom>
            <a:solidFill>
              <a:srgbClr val="FFFFFF"/>
            </a:solidFill>
            <a:ln w="9525">
              <a:solidFill>
                <a:schemeClr val="bg2"/>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87" name="Freeform 216"/>
            <p:cNvSpPr>
              <a:spLocks/>
            </p:cNvSpPr>
            <p:nvPr/>
          </p:nvSpPr>
          <p:spPr bwMode="auto">
            <a:xfrm>
              <a:off x="2914650" y="5073650"/>
              <a:ext cx="127000" cy="152400"/>
            </a:xfrm>
            <a:custGeom>
              <a:avLst/>
              <a:gdLst>
                <a:gd name="T0" fmla="*/ 40 w 80"/>
                <a:gd name="T1" fmla="*/ 96 h 96"/>
                <a:gd name="T2" fmla="*/ 40 w 80"/>
                <a:gd name="T3" fmla="*/ 96 h 96"/>
                <a:gd name="T4" fmla="*/ 48 w 80"/>
                <a:gd name="T5" fmla="*/ 94 h 96"/>
                <a:gd name="T6" fmla="*/ 56 w 80"/>
                <a:gd name="T7" fmla="*/ 92 h 96"/>
                <a:gd name="T8" fmla="*/ 62 w 80"/>
                <a:gd name="T9" fmla="*/ 88 h 96"/>
                <a:gd name="T10" fmla="*/ 68 w 80"/>
                <a:gd name="T11" fmla="*/ 84 h 96"/>
                <a:gd name="T12" fmla="*/ 74 w 80"/>
                <a:gd name="T13" fmla="*/ 78 h 96"/>
                <a:gd name="T14" fmla="*/ 76 w 80"/>
                <a:gd name="T15" fmla="*/ 70 h 96"/>
                <a:gd name="T16" fmla="*/ 80 w 80"/>
                <a:gd name="T17" fmla="*/ 62 h 96"/>
                <a:gd name="T18" fmla="*/ 80 w 80"/>
                <a:gd name="T19" fmla="*/ 54 h 96"/>
                <a:gd name="T20" fmla="*/ 80 w 80"/>
                <a:gd name="T21" fmla="*/ 40 h 96"/>
                <a:gd name="T22" fmla="*/ 80 w 80"/>
                <a:gd name="T23" fmla="*/ 40 h 96"/>
                <a:gd name="T24" fmla="*/ 80 w 80"/>
                <a:gd name="T25" fmla="*/ 32 h 96"/>
                <a:gd name="T26" fmla="*/ 76 w 80"/>
                <a:gd name="T27" fmla="*/ 24 h 96"/>
                <a:gd name="T28" fmla="*/ 74 w 80"/>
                <a:gd name="T29" fmla="*/ 18 h 96"/>
                <a:gd name="T30" fmla="*/ 68 w 80"/>
                <a:gd name="T31" fmla="*/ 12 h 96"/>
                <a:gd name="T32" fmla="*/ 62 w 80"/>
                <a:gd name="T33" fmla="*/ 6 h 96"/>
                <a:gd name="T34" fmla="*/ 56 w 80"/>
                <a:gd name="T35" fmla="*/ 4 h 96"/>
                <a:gd name="T36" fmla="*/ 48 w 80"/>
                <a:gd name="T37" fmla="*/ 0 h 96"/>
                <a:gd name="T38" fmla="*/ 40 w 80"/>
                <a:gd name="T39" fmla="*/ 0 h 96"/>
                <a:gd name="T40" fmla="*/ 40 w 80"/>
                <a:gd name="T41" fmla="*/ 0 h 96"/>
                <a:gd name="T42" fmla="*/ 32 w 80"/>
                <a:gd name="T43" fmla="*/ 0 h 96"/>
                <a:gd name="T44" fmla="*/ 24 w 80"/>
                <a:gd name="T45" fmla="*/ 4 h 96"/>
                <a:gd name="T46" fmla="*/ 18 w 80"/>
                <a:gd name="T47" fmla="*/ 6 h 96"/>
                <a:gd name="T48" fmla="*/ 12 w 80"/>
                <a:gd name="T49" fmla="*/ 12 h 96"/>
                <a:gd name="T50" fmla="*/ 6 w 80"/>
                <a:gd name="T51" fmla="*/ 18 h 96"/>
                <a:gd name="T52" fmla="*/ 4 w 80"/>
                <a:gd name="T53" fmla="*/ 24 h 96"/>
                <a:gd name="T54" fmla="*/ 0 w 80"/>
                <a:gd name="T55" fmla="*/ 32 h 96"/>
                <a:gd name="T56" fmla="*/ 0 w 80"/>
                <a:gd name="T57" fmla="*/ 40 h 96"/>
                <a:gd name="T58" fmla="*/ 0 w 80"/>
                <a:gd name="T59" fmla="*/ 54 h 96"/>
                <a:gd name="T60" fmla="*/ 0 w 80"/>
                <a:gd name="T61" fmla="*/ 54 h 96"/>
                <a:gd name="T62" fmla="*/ 0 w 80"/>
                <a:gd name="T63" fmla="*/ 62 h 96"/>
                <a:gd name="T64" fmla="*/ 4 w 80"/>
                <a:gd name="T65" fmla="*/ 70 h 96"/>
                <a:gd name="T66" fmla="*/ 6 w 80"/>
                <a:gd name="T67" fmla="*/ 78 h 96"/>
                <a:gd name="T68" fmla="*/ 12 w 80"/>
                <a:gd name="T69" fmla="*/ 84 h 96"/>
                <a:gd name="T70" fmla="*/ 18 w 80"/>
                <a:gd name="T71" fmla="*/ 88 h 96"/>
                <a:gd name="T72" fmla="*/ 24 w 80"/>
                <a:gd name="T73" fmla="*/ 92 h 96"/>
                <a:gd name="T74" fmla="*/ 32 w 80"/>
                <a:gd name="T75" fmla="*/ 94 h 96"/>
                <a:gd name="T76" fmla="*/ 40 w 80"/>
                <a:gd name="T77" fmla="*/ 96 h 96"/>
                <a:gd name="T78" fmla="*/ 40 w 80"/>
                <a:gd name="T7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96">
                  <a:moveTo>
                    <a:pt x="40" y="96"/>
                  </a:moveTo>
                  <a:lnTo>
                    <a:pt x="40" y="96"/>
                  </a:lnTo>
                  <a:lnTo>
                    <a:pt x="48" y="94"/>
                  </a:lnTo>
                  <a:lnTo>
                    <a:pt x="56" y="92"/>
                  </a:lnTo>
                  <a:lnTo>
                    <a:pt x="62" y="88"/>
                  </a:lnTo>
                  <a:lnTo>
                    <a:pt x="68" y="84"/>
                  </a:lnTo>
                  <a:lnTo>
                    <a:pt x="74" y="78"/>
                  </a:lnTo>
                  <a:lnTo>
                    <a:pt x="76" y="70"/>
                  </a:lnTo>
                  <a:lnTo>
                    <a:pt x="80" y="62"/>
                  </a:lnTo>
                  <a:lnTo>
                    <a:pt x="80" y="54"/>
                  </a:lnTo>
                  <a:lnTo>
                    <a:pt x="80" y="40"/>
                  </a:lnTo>
                  <a:lnTo>
                    <a:pt x="80" y="40"/>
                  </a:lnTo>
                  <a:lnTo>
                    <a:pt x="80" y="32"/>
                  </a:lnTo>
                  <a:lnTo>
                    <a:pt x="76"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4" y="24"/>
                  </a:lnTo>
                  <a:lnTo>
                    <a:pt x="0" y="32"/>
                  </a:lnTo>
                  <a:lnTo>
                    <a:pt x="0" y="40"/>
                  </a:lnTo>
                  <a:lnTo>
                    <a:pt x="0" y="54"/>
                  </a:lnTo>
                  <a:lnTo>
                    <a:pt x="0" y="54"/>
                  </a:lnTo>
                  <a:lnTo>
                    <a:pt x="0" y="62"/>
                  </a:lnTo>
                  <a:lnTo>
                    <a:pt x="4" y="70"/>
                  </a:lnTo>
                  <a:lnTo>
                    <a:pt x="6" y="78"/>
                  </a:lnTo>
                  <a:lnTo>
                    <a:pt x="12" y="84"/>
                  </a:lnTo>
                  <a:lnTo>
                    <a:pt x="18" y="88"/>
                  </a:lnTo>
                  <a:lnTo>
                    <a:pt x="24" y="92"/>
                  </a:lnTo>
                  <a:lnTo>
                    <a:pt x="32" y="94"/>
                  </a:lnTo>
                  <a:lnTo>
                    <a:pt x="40" y="96"/>
                  </a:lnTo>
                  <a:lnTo>
                    <a:pt x="40" y="96"/>
                  </a:lnTo>
                  <a:close/>
                </a:path>
              </a:pathLst>
            </a:custGeom>
            <a:solidFill>
              <a:srgbClr val="FFFFFF"/>
            </a:solidFill>
            <a:ln w="9525">
              <a:solidFill>
                <a:schemeClr val="bg2"/>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88" name="Line 217"/>
            <p:cNvSpPr>
              <a:spLocks noChangeShapeType="1"/>
            </p:cNvSpPr>
            <p:nvPr/>
          </p:nvSpPr>
          <p:spPr bwMode="auto">
            <a:xfrm flipV="1">
              <a:off x="2952750" y="5568950"/>
              <a:ext cx="0" cy="20320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89" name="Line 218"/>
            <p:cNvSpPr>
              <a:spLocks noChangeShapeType="1"/>
            </p:cNvSpPr>
            <p:nvPr/>
          </p:nvSpPr>
          <p:spPr bwMode="auto">
            <a:xfrm>
              <a:off x="2800350" y="5568950"/>
              <a:ext cx="0" cy="20320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90" name="Line 219"/>
            <p:cNvSpPr>
              <a:spLocks noChangeShapeType="1"/>
            </p:cNvSpPr>
            <p:nvPr/>
          </p:nvSpPr>
          <p:spPr bwMode="auto">
            <a:xfrm flipV="1">
              <a:off x="2584450" y="5568950"/>
              <a:ext cx="0" cy="20320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91" name="Freeform 220"/>
            <p:cNvSpPr>
              <a:spLocks/>
            </p:cNvSpPr>
            <p:nvPr/>
          </p:nvSpPr>
          <p:spPr bwMode="auto">
            <a:xfrm>
              <a:off x="2597150" y="5251450"/>
              <a:ext cx="127000" cy="152400"/>
            </a:xfrm>
            <a:custGeom>
              <a:avLst/>
              <a:gdLst>
                <a:gd name="T0" fmla="*/ 40 w 80"/>
                <a:gd name="T1" fmla="*/ 96 h 96"/>
                <a:gd name="T2" fmla="*/ 40 w 80"/>
                <a:gd name="T3" fmla="*/ 96 h 96"/>
                <a:gd name="T4" fmla="*/ 32 w 80"/>
                <a:gd name="T5" fmla="*/ 94 h 96"/>
                <a:gd name="T6" fmla="*/ 24 w 80"/>
                <a:gd name="T7" fmla="*/ 92 h 96"/>
                <a:gd name="T8" fmla="*/ 18 w 80"/>
                <a:gd name="T9" fmla="*/ 88 h 96"/>
                <a:gd name="T10" fmla="*/ 12 w 80"/>
                <a:gd name="T11" fmla="*/ 84 h 96"/>
                <a:gd name="T12" fmla="*/ 6 w 80"/>
                <a:gd name="T13" fmla="*/ 78 h 96"/>
                <a:gd name="T14" fmla="*/ 4 w 80"/>
                <a:gd name="T15" fmla="*/ 70 h 96"/>
                <a:gd name="T16" fmla="*/ 0 w 80"/>
                <a:gd name="T17" fmla="*/ 62 h 96"/>
                <a:gd name="T18" fmla="*/ 0 w 80"/>
                <a:gd name="T19" fmla="*/ 54 h 96"/>
                <a:gd name="T20" fmla="*/ 0 w 80"/>
                <a:gd name="T21" fmla="*/ 40 h 96"/>
                <a:gd name="T22" fmla="*/ 0 w 80"/>
                <a:gd name="T23" fmla="*/ 40 h 96"/>
                <a:gd name="T24" fmla="*/ 0 w 80"/>
                <a:gd name="T25" fmla="*/ 32 h 96"/>
                <a:gd name="T26" fmla="*/ 4 w 80"/>
                <a:gd name="T27" fmla="*/ 24 h 96"/>
                <a:gd name="T28" fmla="*/ 6 w 80"/>
                <a:gd name="T29" fmla="*/ 18 h 96"/>
                <a:gd name="T30" fmla="*/ 12 w 80"/>
                <a:gd name="T31" fmla="*/ 12 h 96"/>
                <a:gd name="T32" fmla="*/ 18 w 80"/>
                <a:gd name="T33" fmla="*/ 6 h 96"/>
                <a:gd name="T34" fmla="*/ 24 w 80"/>
                <a:gd name="T35" fmla="*/ 4 h 96"/>
                <a:gd name="T36" fmla="*/ 32 w 80"/>
                <a:gd name="T37" fmla="*/ 0 h 96"/>
                <a:gd name="T38" fmla="*/ 40 w 80"/>
                <a:gd name="T39" fmla="*/ 0 h 96"/>
                <a:gd name="T40" fmla="*/ 40 w 80"/>
                <a:gd name="T41" fmla="*/ 0 h 96"/>
                <a:gd name="T42" fmla="*/ 48 w 80"/>
                <a:gd name="T43" fmla="*/ 0 h 96"/>
                <a:gd name="T44" fmla="*/ 56 w 80"/>
                <a:gd name="T45" fmla="*/ 4 h 96"/>
                <a:gd name="T46" fmla="*/ 62 w 80"/>
                <a:gd name="T47" fmla="*/ 6 h 96"/>
                <a:gd name="T48" fmla="*/ 68 w 80"/>
                <a:gd name="T49" fmla="*/ 12 h 96"/>
                <a:gd name="T50" fmla="*/ 74 w 80"/>
                <a:gd name="T51" fmla="*/ 18 h 96"/>
                <a:gd name="T52" fmla="*/ 76 w 80"/>
                <a:gd name="T53" fmla="*/ 24 h 96"/>
                <a:gd name="T54" fmla="*/ 80 w 80"/>
                <a:gd name="T55" fmla="*/ 32 h 96"/>
                <a:gd name="T56" fmla="*/ 80 w 80"/>
                <a:gd name="T57" fmla="*/ 40 h 96"/>
                <a:gd name="T58" fmla="*/ 80 w 80"/>
                <a:gd name="T59" fmla="*/ 54 h 96"/>
                <a:gd name="T60" fmla="*/ 80 w 80"/>
                <a:gd name="T61" fmla="*/ 54 h 96"/>
                <a:gd name="T62" fmla="*/ 80 w 80"/>
                <a:gd name="T63" fmla="*/ 62 h 96"/>
                <a:gd name="T64" fmla="*/ 76 w 80"/>
                <a:gd name="T65" fmla="*/ 70 h 96"/>
                <a:gd name="T66" fmla="*/ 74 w 80"/>
                <a:gd name="T67" fmla="*/ 78 h 96"/>
                <a:gd name="T68" fmla="*/ 68 w 80"/>
                <a:gd name="T69" fmla="*/ 84 h 96"/>
                <a:gd name="T70" fmla="*/ 62 w 80"/>
                <a:gd name="T71" fmla="*/ 88 h 96"/>
                <a:gd name="T72" fmla="*/ 56 w 80"/>
                <a:gd name="T73" fmla="*/ 92 h 96"/>
                <a:gd name="T74" fmla="*/ 48 w 80"/>
                <a:gd name="T75" fmla="*/ 94 h 96"/>
                <a:gd name="T76" fmla="*/ 40 w 80"/>
                <a:gd name="T77" fmla="*/ 96 h 96"/>
                <a:gd name="T78" fmla="*/ 40 w 80"/>
                <a:gd name="T7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96">
                  <a:moveTo>
                    <a:pt x="40" y="96"/>
                  </a:moveTo>
                  <a:lnTo>
                    <a:pt x="40" y="96"/>
                  </a:lnTo>
                  <a:lnTo>
                    <a:pt x="32" y="94"/>
                  </a:lnTo>
                  <a:lnTo>
                    <a:pt x="24" y="92"/>
                  </a:lnTo>
                  <a:lnTo>
                    <a:pt x="18" y="88"/>
                  </a:lnTo>
                  <a:lnTo>
                    <a:pt x="12" y="84"/>
                  </a:lnTo>
                  <a:lnTo>
                    <a:pt x="6" y="78"/>
                  </a:lnTo>
                  <a:lnTo>
                    <a:pt x="4" y="70"/>
                  </a:lnTo>
                  <a:lnTo>
                    <a:pt x="0" y="62"/>
                  </a:lnTo>
                  <a:lnTo>
                    <a:pt x="0" y="54"/>
                  </a:lnTo>
                  <a:lnTo>
                    <a:pt x="0" y="40"/>
                  </a:lnTo>
                  <a:lnTo>
                    <a:pt x="0" y="40"/>
                  </a:lnTo>
                  <a:lnTo>
                    <a:pt x="0" y="32"/>
                  </a:lnTo>
                  <a:lnTo>
                    <a:pt x="4" y="24"/>
                  </a:lnTo>
                  <a:lnTo>
                    <a:pt x="6" y="18"/>
                  </a:lnTo>
                  <a:lnTo>
                    <a:pt x="12" y="12"/>
                  </a:lnTo>
                  <a:lnTo>
                    <a:pt x="18" y="6"/>
                  </a:lnTo>
                  <a:lnTo>
                    <a:pt x="24" y="4"/>
                  </a:lnTo>
                  <a:lnTo>
                    <a:pt x="32" y="0"/>
                  </a:lnTo>
                  <a:lnTo>
                    <a:pt x="40" y="0"/>
                  </a:lnTo>
                  <a:lnTo>
                    <a:pt x="40" y="0"/>
                  </a:lnTo>
                  <a:lnTo>
                    <a:pt x="48" y="0"/>
                  </a:lnTo>
                  <a:lnTo>
                    <a:pt x="56" y="4"/>
                  </a:lnTo>
                  <a:lnTo>
                    <a:pt x="62" y="6"/>
                  </a:lnTo>
                  <a:lnTo>
                    <a:pt x="68" y="12"/>
                  </a:lnTo>
                  <a:lnTo>
                    <a:pt x="74" y="18"/>
                  </a:lnTo>
                  <a:lnTo>
                    <a:pt x="76" y="24"/>
                  </a:lnTo>
                  <a:lnTo>
                    <a:pt x="80" y="32"/>
                  </a:lnTo>
                  <a:lnTo>
                    <a:pt x="80" y="40"/>
                  </a:lnTo>
                  <a:lnTo>
                    <a:pt x="80" y="54"/>
                  </a:lnTo>
                  <a:lnTo>
                    <a:pt x="80" y="54"/>
                  </a:lnTo>
                  <a:lnTo>
                    <a:pt x="80" y="62"/>
                  </a:lnTo>
                  <a:lnTo>
                    <a:pt x="76" y="70"/>
                  </a:lnTo>
                  <a:lnTo>
                    <a:pt x="74" y="78"/>
                  </a:lnTo>
                  <a:lnTo>
                    <a:pt x="68" y="84"/>
                  </a:lnTo>
                  <a:lnTo>
                    <a:pt x="62" y="88"/>
                  </a:lnTo>
                  <a:lnTo>
                    <a:pt x="56" y="92"/>
                  </a:lnTo>
                  <a:lnTo>
                    <a:pt x="48" y="94"/>
                  </a:lnTo>
                  <a:lnTo>
                    <a:pt x="40" y="96"/>
                  </a:lnTo>
                  <a:lnTo>
                    <a:pt x="40" y="96"/>
                  </a:lnTo>
                  <a:close/>
                </a:path>
              </a:pathLst>
            </a:custGeom>
            <a:solidFill>
              <a:srgbClr val="FFFFFF"/>
            </a:solidFill>
            <a:ln w="9525">
              <a:solidFill>
                <a:schemeClr val="bg2"/>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92" name="Freeform 221"/>
            <p:cNvSpPr>
              <a:spLocks/>
            </p:cNvSpPr>
            <p:nvPr/>
          </p:nvSpPr>
          <p:spPr bwMode="auto">
            <a:xfrm>
              <a:off x="2520950" y="5441950"/>
              <a:ext cx="215900" cy="279400"/>
            </a:xfrm>
            <a:custGeom>
              <a:avLst/>
              <a:gdLst>
                <a:gd name="T0" fmla="*/ 136 w 136"/>
                <a:gd name="T1" fmla="*/ 10 h 176"/>
                <a:gd name="T2" fmla="*/ 136 w 136"/>
                <a:gd name="T3" fmla="*/ 10 h 176"/>
                <a:gd name="T4" fmla="*/ 110 w 136"/>
                <a:gd name="T5" fmla="*/ 2 h 176"/>
                <a:gd name="T6" fmla="*/ 88 w 136"/>
                <a:gd name="T7" fmla="*/ 0 h 176"/>
                <a:gd name="T8" fmla="*/ 88 w 136"/>
                <a:gd name="T9" fmla="*/ 0 h 176"/>
                <a:gd name="T10" fmla="*/ 76 w 136"/>
                <a:gd name="T11" fmla="*/ 0 h 176"/>
                <a:gd name="T12" fmla="*/ 62 w 136"/>
                <a:gd name="T13" fmla="*/ 4 h 176"/>
                <a:gd name="T14" fmla="*/ 46 w 136"/>
                <a:gd name="T15" fmla="*/ 6 h 176"/>
                <a:gd name="T16" fmla="*/ 32 w 136"/>
                <a:gd name="T17" fmla="*/ 12 h 176"/>
                <a:gd name="T18" fmla="*/ 20 w 136"/>
                <a:gd name="T19" fmla="*/ 18 h 176"/>
                <a:gd name="T20" fmla="*/ 10 w 136"/>
                <a:gd name="T21" fmla="*/ 28 h 176"/>
                <a:gd name="T22" fmla="*/ 2 w 136"/>
                <a:gd name="T23" fmla="*/ 36 h 176"/>
                <a:gd name="T24" fmla="*/ 0 w 136"/>
                <a:gd name="T25" fmla="*/ 42 h 176"/>
                <a:gd name="T26" fmla="*/ 0 w 136"/>
                <a:gd name="T27" fmla="*/ 48 h 176"/>
                <a:gd name="T28" fmla="*/ 0 w 136"/>
                <a:gd name="T29" fmla="*/ 144 h 176"/>
                <a:gd name="T30" fmla="*/ 0 w 136"/>
                <a:gd name="T31" fmla="*/ 144 h 176"/>
                <a:gd name="T32" fmla="*/ 0 w 136"/>
                <a:gd name="T33" fmla="*/ 152 h 176"/>
                <a:gd name="T34" fmla="*/ 2 w 136"/>
                <a:gd name="T35" fmla="*/ 158 h 176"/>
                <a:gd name="T36" fmla="*/ 6 w 136"/>
                <a:gd name="T37" fmla="*/ 162 h 176"/>
                <a:gd name="T38" fmla="*/ 10 w 136"/>
                <a:gd name="T39" fmla="*/ 168 h 176"/>
                <a:gd name="T40" fmla="*/ 14 w 136"/>
                <a:gd name="T41" fmla="*/ 172 h 176"/>
                <a:gd name="T42" fmla="*/ 20 w 136"/>
                <a:gd name="T43" fmla="*/ 174 h 176"/>
                <a:gd name="T44" fmla="*/ 26 w 136"/>
                <a:gd name="T45" fmla="*/ 176 h 176"/>
                <a:gd name="T46" fmla="*/ 32 w 136"/>
                <a:gd name="T4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76">
                  <a:moveTo>
                    <a:pt x="136" y="10"/>
                  </a:moveTo>
                  <a:lnTo>
                    <a:pt x="136" y="10"/>
                  </a:lnTo>
                  <a:lnTo>
                    <a:pt x="110" y="2"/>
                  </a:lnTo>
                  <a:lnTo>
                    <a:pt x="88" y="0"/>
                  </a:lnTo>
                  <a:lnTo>
                    <a:pt x="88" y="0"/>
                  </a:lnTo>
                  <a:lnTo>
                    <a:pt x="76" y="0"/>
                  </a:lnTo>
                  <a:lnTo>
                    <a:pt x="62" y="4"/>
                  </a:lnTo>
                  <a:lnTo>
                    <a:pt x="46" y="6"/>
                  </a:lnTo>
                  <a:lnTo>
                    <a:pt x="32" y="12"/>
                  </a:lnTo>
                  <a:lnTo>
                    <a:pt x="20" y="18"/>
                  </a:lnTo>
                  <a:lnTo>
                    <a:pt x="10" y="28"/>
                  </a:lnTo>
                  <a:lnTo>
                    <a:pt x="2" y="36"/>
                  </a:lnTo>
                  <a:lnTo>
                    <a:pt x="0" y="42"/>
                  </a:lnTo>
                  <a:lnTo>
                    <a:pt x="0" y="48"/>
                  </a:lnTo>
                  <a:lnTo>
                    <a:pt x="0" y="144"/>
                  </a:lnTo>
                  <a:lnTo>
                    <a:pt x="0" y="144"/>
                  </a:lnTo>
                  <a:lnTo>
                    <a:pt x="0" y="152"/>
                  </a:lnTo>
                  <a:lnTo>
                    <a:pt x="2" y="158"/>
                  </a:lnTo>
                  <a:lnTo>
                    <a:pt x="6" y="162"/>
                  </a:lnTo>
                  <a:lnTo>
                    <a:pt x="10" y="168"/>
                  </a:lnTo>
                  <a:lnTo>
                    <a:pt x="14" y="172"/>
                  </a:lnTo>
                  <a:lnTo>
                    <a:pt x="20" y="174"/>
                  </a:lnTo>
                  <a:lnTo>
                    <a:pt x="26" y="176"/>
                  </a:lnTo>
                  <a:lnTo>
                    <a:pt x="32" y="176"/>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93" name="Line 222"/>
            <p:cNvSpPr>
              <a:spLocks noChangeShapeType="1"/>
            </p:cNvSpPr>
            <p:nvPr/>
          </p:nvSpPr>
          <p:spPr bwMode="auto">
            <a:xfrm flipV="1">
              <a:off x="3168650" y="5568950"/>
              <a:ext cx="0" cy="20320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94" name="Freeform 223"/>
            <p:cNvSpPr>
              <a:spLocks/>
            </p:cNvSpPr>
            <p:nvPr/>
          </p:nvSpPr>
          <p:spPr bwMode="auto">
            <a:xfrm>
              <a:off x="3028950" y="5251450"/>
              <a:ext cx="127000" cy="152400"/>
            </a:xfrm>
            <a:custGeom>
              <a:avLst/>
              <a:gdLst>
                <a:gd name="T0" fmla="*/ 40 w 80"/>
                <a:gd name="T1" fmla="*/ 96 h 96"/>
                <a:gd name="T2" fmla="*/ 40 w 80"/>
                <a:gd name="T3" fmla="*/ 96 h 96"/>
                <a:gd name="T4" fmla="*/ 48 w 80"/>
                <a:gd name="T5" fmla="*/ 94 h 96"/>
                <a:gd name="T6" fmla="*/ 56 w 80"/>
                <a:gd name="T7" fmla="*/ 92 h 96"/>
                <a:gd name="T8" fmla="*/ 62 w 80"/>
                <a:gd name="T9" fmla="*/ 88 h 96"/>
                <a:gd name="T10" fmla="*/ 68 w 80"/>
                <a:gd name="T11" fmla="*/ 84 h 96"/>
                <a:gd name="T12" fmla="*/ 74 w 80"/>
                <a:gd name="T13" fmla="*/ 78 h 96"/>
                <a:gd name="T14" fmla="*/ 76 w 80"/>
                <a:gd name="T15" fmla="*/ 70 h 96"/>
                <a:gd name="T16" fmla="*/ 80 w 80"/>
                <a:gd name="T17" fmla="*/ 62 h 96"/>
                <a:gd name="T18" fmla="*/ 80 w 80"/>
                <a:gd name="T19" fmla="*/ 54 h 96"/>
                <a:gd name="T20" fmla="*/ 80 w 80"/>
                <a:gd name="T21" fmla="*/ 40 h 96"/>
                <a:gd name="T22" fmla="*/ 80 w 80"/>
                <a:gd name="T23" fmla="*/ 40 h 96"/>
                <a:gd name="T24" fmla="*/ 80 w 80"/>
                <a:gd name="T25" fmla="*/ 32 h 96"/>
                <a:gd name="T26" fmla="*/ 76 w 80"/>
                <a:gd name="T27" fmla="*/ 24 h 96"/>
                <a:gd name="T28" fmla="*/ 74 w 80"/>
                <a:gd name="T29" fmla="*/ 18 h 96"/>
                <a:gd name="T30" fmla="*/ 68 w 80"/>
                <a:gd name="T31" fmla="*/ 12 h 96"/>
                <a:gd name="T32" fmla="*/ 62 w 80"/>
                <a:gd name="T33" fmla="*/ 6 h 96"/>
                <a:gd name="T34" fmla="*/ 56 w 80"/>
                <a:gd name="T35" fmla="*/ 4 h 96"/>
                <a:gd name="T36" fmla="*/ 48 w 80"/>
                <a:gd name="T37" fmla="*/ 0 h 96"/>
                <a:gd name="T38" fmla="*/ 40 w 80"/>
                <a:gd name="T39" fmla="*/ 0 h 96"/>
                <a:gd name="T40" fmla="*/ 40 w 80"/>
                <a:gd name="T41" fmla="*/ 0 h 96"/>
                <a:gd name="T42" fmla="*/ 32 w 80"/>
                <a:gd name="T43" fmla="*/ 0 h 96"/>
                <a:gd name="T44" fmla="*/ 24 w 80"/>
                <a:gd name="T45" fmla="*/ 4 h 96"/>
                <a:gd name="T46" fmla="*/ 18 w 80"/>
                <a:gd name="T47" fmla="*/ 6 h 96"/>
                <a:gd name="T48" fmla="*/ 12 w 80"/>
                <a:gd name="T49" fmla="*/ 12 h 96"/>
                <a:gd name="T50" fmla="*/ 6 w 80"/>
                <a:gd name="T51" fmla="*/ 18 h 96"/>
                <a:gd name="T52" fmla="*/ 4 w 80"/>
                <a:gd name="T53" fmla="*/ 24 h 96"/>
                <a:gd name="T54" fmla="*/ 0 w 80"/>
                <a:gd name="T55" fmla="*/ 32 h 96"/>
                <a:gd name="T56" fmla="*/ 0 w 80"/>
                <a:gd name="T57" fmla="*/ 40 h 96"/>
                <a:gd name="T58" fmla="*/ 0 w 80"/>
                <a:gd name="T59" fmla="*/ 54 h 96"/>
                <a:gd name="T60" fmla="*/ 0 w 80"/>
                <a:gd name="T61" fmla="*/ 54 h 96"/>
                <a:gd name="T62" fmla="*/ 0 w 80"/>
                <a:gd name="T63" fmla="*/ 62 h 96"/>
                <a:gd name="T64" fmla="*/ 4 w 80"/>
                <a:gd name="T65" fmla="*/ 70 h 96"/>
                <a:gd name="T66" fmla="*/ 6 w 80"/>
                <a:gd name="T67" fmla="*/ 78 h 96"/>
                <a:gd name="T68" fmla="*/ 12 w 80"/>
                <a:gd name="T69" fmla="*/ 84 h 96"/>
                <a:gd name="T70" fmla="*/ 18 w 80"/>
                <a:gd name="T71" fmla="*/ 88 h 96"/>
                <a:gd name="T72" fmla="*/ 24 w 80"/>
                <a:gd name="T73" fmla="*/ 92 h 96"/>
                <a:gd name="T74" fmla="*/ 32 w 80"/>
                <a:gd name="T75" fmla="*/ 94 h 96"/>
                <a:gd name="T76" fmla="*/ 40 w 80"/>
                <a:gd name="T77" fmla="*/ 96 h 96"/>
                <a:gd name="T78" fmla="*/ 40 w 80"/>
                <a:gd name="T7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96">
                  <a:moveTo>
                    <a:pt x="40" y="96"/>
                  </a:moveTo>
                  <a:lnTo>
                    <a:pt x="40" y="96"/>
                  </a:lnTo>
                  <a:lnTo>
                    <a:pt x="48" y="94"/>
                  </a:lnTo>
                  <a:lnTo>
                    <a:pt x="56" y="92"/>
                  </a:lnTo>
                  <a:lnTo>
                    <a:pt x="62" y="88"/>
                  </a:lnTo>
                  <a:lnTo>
                    <a:pt x="68" y="84"/>
                  </a:lnTo>
                  <a:lnTo>
                    <a:pt x="74" y="78"/>
                  </a:lnTo>
                  <a:lnTo>
                    <a:pt x="76" y="70"/>
                  </a:lnTo>
                  <a:lnTo>
                    <a:pt x="80" y="62"/>
                  </a:lnTo>
                  <a:lnTo>
                    <a:pt x="80" y="54"/>
                  </a:lnTo>
                  <a:lnTo>
                    <a:pt x="80" y="40"/>
                  </a:lnTo>
                  <a:lnTo>
                    <a:pt x="80" y="40"/>
                  </a:lnTo>
                  <a:lnTo>
                    <a:pt x="80" y="32"/>
                  </a:lnTo>
                  <a:lnTo>
                    <a:pt x="76"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4" y="24"/>
                  </a:lnTo>
                  <a:lnTo>
                    <a:pt x="0" y="32"/>
                  </a:lnTo>
                  <a:lnTo>
                    <a:pt x="0" y="40"/>
                  </a:lnTo>
                  <a:lnTo>
                    <a:pt x="0" y="54"/>
                  </a:lnTo>
                  <a:lnTo>
                    <a:pt x="0" y="54"/>
                  </a:lnTo>
                  <a:lnTo>
                    <a:pt x="0" y="62"/>
                  </a:lnTo>
                  <a:lnTo>
                    <a:pt x="4" y="70"/>
                  </a:lnTo>
                  <a:lnTo>
                    <a:pt x="6" y="78"/>
                  </a:lnTo>
                  <a:lnTo>
                    <a:pt x="12" y="84"/>
                  </a:lnTo>
                  <a:lnTo>
                    <a:pt x="18" y="88"/>
                  </a:lnTo>
                  <a:lnTo>
                    <a:pt x="24" y="92"/>
                  </a:lnTo>
                  <a:lnTo>
                    <a:pt x="32" y="94"/>
                  </a:lnTo>
                  <a:lnTo>
                    <a:pt x="40" y="96"/>
                  </a:lnTo>
                  <a:lnTo>
                    <a:pt x="40" y="96"/>
                  </a:lnTo>
                  <a:close/>
                </a:path>
              </a:pathLst>
            </a:custGeom>
            <a:solidFill>
              <a:srgbClr val="FFFFFF"/>
            </a:solidFill>
            <a:ln w="9525">
              <a:solidFill>
                <a:schemeClr val="bg2"/>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95" name="Freeform 224"/>
            <p:cNvSpPr>
              <a:spLocks/>
            </p:cNvSpPr>
            <p:nvPr/>
          </p:nvSpPr>
          <p:spPr bwMode="auto">
            <a:xfrm>
              <a:off x="3016250" y="5441950"/>
              <a:ext cx="215900" cy="279400"/>
            </a:xfrm>
            <a:custGeom>
              <a:avLst/>
              <a:gdLst>
                <a:gd name="T0" fmla="*/ 0 w 136"/>
                <a:gd name="T1" fmla="*/ 10 h 176"/>
                <a:gd name="T2" fmla="*/ 0 w 136"/>
                <a:gd name="T3" fmla="*/ 10 h 176"/>
                <a:gd name="T4" fmla="*/ 26 w 136"/>
                <a:gd name="T5" fmla="*/ 2 h 176"/>
                <a:gd name="T6" fmla="*/ 48 w 136"/>
                <a:gd name="T7" fmla="*/ 0 h 176"/>
                <a:gd name="T8" fmla="*/ 48 w 136"/>
                <a:gd name="T9" fmla="*/ 0 h 176"/>
                <a:gd name="T10" fmla="*/ 60 w 136"/>
                <a:gd name="T11" fmla="*/ 0 h 176"/>
                <a:gd name="T12" fmla="*/ 74 w 136"/>
                <a:gd name="T13" fmla="*/ 4 h 176"/>
                <a:gd name="T14" fmla="*/ 90 w 136"/>
                <a:gd name="T15" fmla="*/ 6 h 176"/>
                <a:gd name="T16" fmla="*/ 104 w 136"/>
                <a:gd name="T17" fmla="*/ 12 h 176"/>
                <a:gd name="T18" fmla="*/ 116 w 136"/>
                <a:gd name="T19" fmla="*/ 18 h 176"/>
                <a:gd name="T20" fmla="*/ 126 w 136"/>
                <a:gd name="T21" fmla="*/ 28 h 176"/>
                <a:gd name="T22" fmla="*/ 134 w 136"/>
                <a:gd name="T23" fmla="*/ 36 h 176"/>
                <a:gd name="T24" fmla="*/ 136 w 136"/>
                <a:gd name="T25" fmla="*/ 42 h 176"/>
                <a:gd name="T26" fmla="*/ 136 w 136"/>
                <a:gd name="T27" fmla="*/ 48 h 176"/>
                <a:gd name="T28" fmla="*/ 136 w 136"/>
                <a:gd name="T29" fmla="*/ 144 h 176"/>
                <a:gd name="T30" fmla="*/ 136 w 136"/>
                <a:gd name="T31" fmla="*/ 144 h 176"/>
                <a:gd name="T32" fmla="*/ 136 w 136"/>
                <a:gd name="T33" fmla="*/ 152 h 176"/>
                <a:gd name="T34" fmla="*/ 134 w 136"/>
                <a:gd name="T35" fmla="*/ 158 h 176"/>
                <a:gd name="T36" fmla="*/ 130 w 136"/>
                <a:gd name="T37" fmla="*/ 162 h 176"/>
                <a:gd name="T38" fmla="*/ 126 w 136"/>
                <a:gd name="T39" fmla="*/ 168 h 176"/>
                <a:gd name="T40" fmla="*/ 122 w 136"/>
                <a:gd name="T41" fmla="*/ 172 h 176"/>
                <a:gd name="T42" fmla="*/ 116 w 136"/>
                <a:gd name="T43" fmla="*/ 174 h 176"/>
                <a:gd name="T44" fmla="*/ 110 w 136"/>
                <a:gd name="T45" fmla="*/ 176 h 176"/>
                <a:gd name="T46" fmla="*/ 104 w 136"/>
                <a:gd name="T4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76">
                  <a:moveTo>
                    <a:pt x="0" y="10"/>
                  </a:moveTo>
                  <a:lnTo>
                    <a:pt x="0" y="10"/>
                  </a:lnTo>
                  <a:lnTo>
                    <a:pt x="26" y="2"/>
                  </a:lnTo>
                  <a:lnTo>
                    <a:pt x="48" y="0"/>
                  </a:lnTo>
                  <a:lnTo>
                    <a:pt x="48" y="0"/>
                  </a:lnTo>
                  <a:lnTo>
                    <a:pt x="60" y="0"/>
                  </a:lnTo>
                  <a:lnTo>
                    <a:pt x="74" y="4"/>
                  </a:lnTo>
                  <a:lnTo>
                    <a:pt x="90" y="6"/>
                  </a:lnTo>
                  <a:lnTo>
                    <a:pt x="104" y="12"/>
                  </a:lnTo>
                  <a:lnTo>
                    <a:pt x="116" y="18"/>
                  </a:lnTo>
                  <a:lnTo>
                    <a:pt x="126" y="28"/>
                  </a:lnTo>
                  <a:lnTo>
                    <a:pt x="134" y="36"/>
                  </a:lnTo>
                  <a:lnTo>
                    <a:pt x="136" y="42"/>
                  </a:lnTo>
                  <a:lnTo>
                    <a:pt x="136" y="48"/>
                  </a:lnTo>
                  <a:lnTo>
                    <a:pt x="136" y="144"/>
                  </a:lnTo>
                  <a:lnTo>
                    <a:pt x="136" y="144"/>
                  </a:lnTo>
                  <a:lnTo>
                    <a:pt x="136" y="152"/>
                  </a:lnTo>
                  <a:lnTo>
                    <a:pt x="134" y="158"/>
                  </a:lnTo>
                  <a:lnTo>
                    <a:pt x="130" y="162"/>
                  </a:lnTo>
                  <a:lnTo>
                    <a:pt x="126" y="168"/>
                  </a:lnTo>
                  <a:lnTo>
                    <a:pt x="122" y="172"/>
                  </a:lnTo>
                  <a:lnTo>
                    <a:pt x="116" y="174"/>
                  </a:lnTo>
                  <a:lnTo>
                    <a:pt x="110" y="176"/>
                  </a:lnTo>
                  <a:lnTo>
                    <a:pt x="104" y="176"/>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grpSp>
      <p:grpSp>
        <p:nvGrpSpPr>
          <p:cNvPr id="115" name="Group 114"/>
          <p:cNvGrpSpPr/>
          <p:nvPr/>
        </p:nvGrpSpPr>
        <p:grpSpPr>
          <a:xfrm>
            <a:off x="6074012" y="3241785"/>
            <a:ext cx="516579" cy="516579"/>
            <a:chOff x="3281680" y="1414866"/>
            <a:chExt cx="589280" cy="589280"/>
          </a:xfrm>
        </p:grpSpPr>
        <p:sp>
          <p:nvSpPr>
            <p:cNvPr id="116" name="Oval 115"/>
            <p:cNvSpPr/>
            <p:nvPr/>
          </p:nvSpPr>
          <p:spPr>
            <a:xfrm>
              <a:off x="3281680" y="1414866"/>
              <a:ext cx="589280" cy="5892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en-IN" sz="1052" dirty="0">
                <a:solidFill>
                  <a:srgbClr val="000000"/>
                </a:solidFill>
              </a:endParaRPr>
            </a:p>
          </p:txBody>
        </p:sp>
        <p:sp>
          <p:nvSpPr>
            <p:cNvPr id="117" name="Oval 116"/>
            <p:cNvSpPr/>
            <p:nvPr/>
          </p:nvSpPr>
          <p:spPr>
            <a:xfrm>
              <a:off x="3333201" y="1466387"/>
              <a:ext cx="486238" cy="48623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en-IN" sz="1052" dirty="0">
                <a:solidFill>
                  <a:srgbClr val="000000"/>
                </a:solidFill>
              </a:endParaRPr>
            </a:p>
          </p:txBody>
        </p:sp>
      </p:grpSp>
      <p:grpSp>
        <p:nvGrpSpPr>
          <p:cNvPr id="120" name="Group 119"/>
          <p:cNvGrpSpPr/>
          <p:nvPr/>
        </p:nvGrpSpPr>
        <p:grpSpPr>
          <a:xfrm>
            <a:off x="6184398" y="3321110"/>
            <a:ext cx="285850" cy="328997"/>
            <a:chOff x="6708775" y="5019675"/>
            <a:chExt cx="673100" cy="774700"/>
          </a:xfrm>
        </p:grpSpPr>
        <p:sp>
          <p:nvSpPr>
            <p:cNvPr id="121" name="Freeform 199"/>
            <p:cNvSpPr>
              <a:spLocks/>
            </p:cNvSpPr>
            <p:nvPr/>
          </p:nvSpPr>
          <p:spPr bwMode="auto">
            <a:xfrm>
              <a:off x="6708775" y="5197475"/>
              <a:ext cx="596900" cy="596900"/>
            </a:xfrm>
            <a:custGeom>
              <a:avLst/>
              <a:gdLst>
                <a:gd name="T0" fmla="*/ 376 w 376"/>
                <a:gd name="T1" fmla="*/ 188 h 376"/>
                <a:gd name="T2" fmla="*/ 372 w 376"/>
                <a:gd name="T3" fmla="*/ 226 h 376"/>
                <a:gd name="T4" fmla="*/ 362 w 376"/>
                <a:gd name="T5" fmla="*/ 262 h 376"/>
                <a:gd name="T6" fmla="*/ 344 w 376"/>
                <a:gd name="T7" fmla="*/ 294 h 376"/>
                <a:gd name="T8" fmla="*/ 320 w 376"/>
                <a:gd name="T9" fmla="*/ 320 h 376"/>
                <a:gd name="T10" fmla="*/ 294 w 376"/>
                <a:gd name="T11" fmla="*/ 344 h 376"/>
                <a:gd name="T12" fmla="*/ 262 w 376"/>
                <a:gd name="T13" fmla="*/ 362 h 376"/>
                <a:gd name="T14" fmla="*/ 226 w 376"/>
                <a:gd name="T15" fmla="*/ 372 h 376"/>
                <a:gd name="T16" fmla="*/ 188 w 376"/>
                <a:gd name="T17" fmla="*/ 376 h 376"/>
                <a:gd name="T18" fmla="*/ 168 w 376"/>
                <a:gd name="T19" fmla="*/ 376 h 376"/>
                <a:gd name="T20" fmla="*/ 132 w 376"/>
                <a:gd name="T21" fmla="*/ 368 h 376"/>
                <a:gd name="T22" fmla="*/ 98 w 376"/>
                <a:gd name="T23" fmla="*/ 354 h 376"/>
                <a:gd name="T24" fmla="*/ 68 w 376"/>
                <a:gd name="T25" fmla="*/ 334 h 376"/>
                <a:gd name="T26" fmla="*/ 42 w 376"/>
                <a:gd name="T27" fmla="*/ 308 h 376"/>
                <a:gd name="T28" fmla="*/ 22 w 376"/>
                <a:gd name="T29" fmla="*/ 278 h 376"/>
                <a:gd name="T30" fmla="*/ 8 w 376"/>
                <a:gd name="T31" fmla="*/ 244 h 376"/>
                <a:gd name="T32" fmla="*/ 0 w 376"/>
                <a:gd name="T33" fmla="*/ 208 h 376"/>
                <a:gd name="T34" fmla="*/ 0 w 376"/>
                <a:gd name="T35" fmla="*/ 188 h 376"/>
                <a:gd name="T36" fmla="*/ 4 w 376"/>
                <a:gd name="T37" fmla="*/ 150 h 376"/>
                <a:gd name="T38" fmla="*/ 14 w 376"/>
                <a:gd name="T39" fmla="*/ 114 h 376"/>
                <a:gd name="T40" fmla="*/ 32 w 376"/>
                <a:gd name="T41" fmla="*/ 82 h 376"/>
                <a:gd name="T42" fmla="*/ 56 w 376"/>
                <a:gd name="T43" fmla="*/ 56 h 376"/>
                <a:gd name="T44" fmla="*/ 82 w 376"/>
                <a:gd name="T45" fmla="*/ 32 h 376"/>
                <a:gd name="T46" fmla="*/ 114 w 376"/>
                <a:gd name="T47" fmla="*/ 14 h 376"/>
                <a:gd name="T48" fmla="*/ 150 w 376"/>
                <a:gd name="T49" fmla="*/ 4 h 376"/>
                <a:gd name="T50" fmla="*/ 188 w 376"/>
                <a:gd name="T51" fmla="*/ 0 h 376"/>
                <a:gd name="T52" fmla="*/ 208 w 376"/>
                <a:gd name="T53" fmla="*/ 0 h 376"/>
                <a:gd name="T54" fmla="*/ 244 w 376"/>
                <a:gd name="T55" fmla="*/ 8 h 376"/>
                <a:gd name="T56" fmla="*/ 278 w 376"/>
                <a:gd name="T57" fmla="*/ 22 h 376"/>
                <a:gd name="T58" fmla="*/ 308 w 376"/>
                <a:gd name="T59" fmla="*/ 42 h 376"/>
                <a:gd name="T60" fmla="*/ 334 w 376"/>
                <a:gd name="T61" fmla="*/ 68 h 376"/>
                <a:gd name="T62" fmla="*/ 354 w 376"/>
                <a:gd name="T63" fmla="*/ 98 h 376"/>
                <a:gd name="T64" fmla="*/ 368 w 376"/>
                <a:gd name="T65" fmla="*/ 132 h 376"/>
                <a:gd name="T66" fmla="*/ 376 w 376"/>
                <a:gd name="T67" fmla="*/ 168 h 376"/>
                <a:gd name="T68" fmla="*/ 376 w 376"/>
                <a:gd name="T6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6" h="376">
                  <a:moveTo>
                    <a:pt x="376" y="188"/>
                  </a:moveTo>
                  <a:lnTo>
                    <a:pt x="376" y="188"/>
                  </a:lnTo>
                  <a:lnTo>
                    <a:pt x="376" y="208"/>
                  </a:lnTo>
                  <a:lnTo>
                    <a:pt x="372" y="226"/>
                  </a:lnTo>
                  <a:lnTo>
                    <a:pt x="368" y="244"/>
                  </a:lnTo>
                  <a:lnTo>
                    <a:pt x="362" y="262"/>
                  </a:lnTo>
                  <a:lnTo>
                    <a:pt x="354" y="278"/>
                  </a:lnTo>
                  <a:lnTo>
                    <a:pt x="344" y="294"/>
                  </a:lnTo>
                  <a:lnTo>
                    <a:pt x="334" y="308"/>
                  </a:lnTo>
                  <a:lnTo>
                    <a:pt x="320" y="320"/>
                  </a:lnTo>
                  <a:lnTo>
                    <a:pt x="308" y="334"/>
                  </a:lnTo>
                  <a:lnTo>
                    <a:pt x="294" y="344"/>
                  </a:lnTo>
                  <a:lnTo>
                    <a:pt x="278" y="354"/>
                  </a:lnTo>
                  <a:lnTo>
                    <a:pt x="262" y="362"/>
                  </a:lnTo>
                  <a:lnTo>
                    <a:pt x="244" y="368"/>
                  </a:lnTo>
                  <a:lnTo>
                    <a:pt x="226" y="372"/>
                  </a:lnTo>
                  <a:lnTo>
                    <a:pt x="208" y="376"/>
                  </a:lnTo>
                  <a:lnTo>
                    <a:pt x="188" y="376"/>
                  </a:lnTo>
                  <a:lnTo>
                    <a:pt x="188" y="376"/>
                  </a:lnTo>
                  <a:lnTo>
                    <a:pt x="168" y="376"/>
                  </a:lnTo>
                  <a:lnTo>
                    <a:pt x="150" y="372"/>
                  </a:lnTo>
                  <a:lnTo>
                    <a:pt x="132" y="368"/>
                  </a:lnTo>
                  <a:lnTo>
                    <a:pt x="114" y="362"/>
                  </a:lnTo>
                  <a:lnTo>
                    <a:pt x="98" y="354"/>
                  </a:lnTo>
                  <a:lnTo>
                    <a:pt x="82" y="344"/>
                  </a:lnTo>
                  <a:lnTo>
                    <a:pt x="68" y="334"/>
                  </a:lnTo>
                  <a:lnTo>
                    <a:pt x="56" y="320"/>
                  </a:lnTo>
                  <a:lnTo>
                    <a:pt x="42" y="308"/>
                  </a:lnTo>
                  <a:lnTo>
                    <a:pt x="32" y="294"/>
                  </a:lnTo>
                  <a:lnTo>
                    <a:pt x="22" y="278"/>
                  </a:lnTo>
                  <a:lnTo>
                    <a:pt x="14" y="262"/>
                  </a:lnTo>
                  <a:lnTo>
                    <a:pt x="8" y="244"/>
                  </a:lnTo>
                  <a:lnTo>
                    <a:pt x="4" y="226"/>
                  </a:lnTo>
                  <a:lnTo>
                    <a:pt x="0" y="208"/>
                  </a:lnTo>
                  <a:lnTo>
                    <a:pt x="0" y="188"/>
                  </a:lnTo>
                  <a:lnTo>
                    <a:pt x="0" y="188"/>
                  </a:lnTo>
                  <a:lnTo>
                    <a:pt x="0" y="168"/>
                  </a:lnTo>
                  <a:lnTo>
                    <a:pt x="4" y="150"/>
                  </a:lnTo>
                  <a:lnTo>
                    <a:pt x="8" y="132"/>
                  </a:lnTo>
                  <a:lnTo>
                    <a:pt x="14" y="114"/>
                  </a:lnTo>
                  <a:lnTo>
                    <a:pt x="22" y="98"/>
                  </a:lnTo>
                  <a:lnTo>
                    <a:pt x="32" y="82"/>
                  </a:lnTo>
                  <a:lnTo>
                    <a:pt x="42" y="68"/>
                  </a:lnTo>
                  <a:lnTo>
                    <a:pt x="56" y="56"/>
                  </a:lnTo>
                  <a:lnTo>
                    <a:pt x="68" y="42"/>
                  </a:lnTo>
                  <a:lnTo>
                    <a:pt x="82" y="32"/>
                  </a:lnTo>
                  <a:lnTo>
                    <a:pt x="98" y="22"/>
                  </a:lnTo>
                  <a:lnTo>
                    <a:pt x="114" y="14"/>
                  </a:lnTo>
                  <a:lnTo>
                    <a:pt x="132" y="8"/>
                  </a:lnTo>
                  <a:lnTo>
                    <a:pt x="150" y="4"/>
                  </a:lnTo>
                  <a:lnTo>
                    <a:pt x="168" y="0"/>
                  </a:lnTo>
                  <a:lnTo>
                    <a:pt x="188" y="0"/>
                  </a:lnTo>
                  <a:lnTo>
                    <a:pt x="188" y="0"/>
                  </a:lnTo>
                  <a:lnTo>
                    <a:pt x="208" y="0"/>
                  </a:lnTo>
                  <a:lnTo>
                    <a:pt x="226" y="4"/>
                  </a:lnTo>
                  <a:lnTo>
                    <a:pt x="244" y="8"/>
                  </a:lnTo>
                  <a:lnTo>
                    <a:pt x="262" y="14"/>
                  </a:lnTo>
                  <a:lnTo>
                    <a:pt x="278" y="22"/>
                  </a:lnTo>
                  <a:lnTo>
                    <a:pt x="294" y="32"/>
                  </a:lnTo>
                  <a:lnTo>
                    <a:pt x="308" y="42"/>
                  </a:lnTo>
                  <a:lnTo>
                    <a:pt x="320" y="56"/>
                  </a:lnTo>
                  <a:lnTo>
                    <a:pt x="334" y="68"/>
                  </a:lnTo>
                  <a:lnTo>
                    <a:pt x="344" y="82"/>
                  </a:lnTo>
                  <a:lnTo>
                    <a:pt x="354" y="98"/>
                  </a:lnTo>
                  <a:lnTo>
                    <a:pt x="362" y="114"/>
                  </a:lnTo>
                  <a:lnTo>
                    <a:pt x="368" y="132"/>
                  </a:lnTo>
                  <a:lnTo>
                    <a:pt x="372" y="150"/>
                  </a:lnTo>
                  <a:lnTo>
                    <a:pt x="376" y="168"/>
                  </a:lnTo>
                  <a:lnTo>
                    <a:pt x="376" y="188"/>
                  </a:lnTo>
                  <a:lnTo>
                    <a:pt x="376" y="188"/>
                  </a:lnTo>
                  <a:close/>
                </a:path>
              </a:pathLst>
            </a:custGeom>
            <a:solidFill>
              <a:srgbClr val="F2F2F2"/>
            </a:solidFill>
            <a:ln w="9525">
              <a:solidFill>
                <a:schemeClr val="bg1"/>
              </a:solid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2" name="Freeform 200"/>
            <p:cNvSpPr>
              <a:spLocks/>
            </p:cNvSpPr>
            <p:nvPr/>
          </p:nvSpPr>
          <p:spPr bwMode="auto">
            <a:xfrm>
              <a:off x="7112000" y="5235575"/>
              <a:ext cx="15875" cy="190500"/>
            </a:xfrm>
            <a:custGeom>
              <a:avLst/>
              <a:gdLst>
                <a:gd name="T0" fmla="*/ 0 w 10"/>
                <a:gd name="T1" fmla="*/ 0 h 120"/>
                <a:gd name="T2" fmla="*/ 0 w 10"/>
                <a:gd name="T3" fmla="*/ 0 h 120"/>
                <a:gd name="T4" fmla="*/ 4 w 10"/>
                <a:gd name="T5" fmla="*/ 8 h 120"/>
                <a:gd name="T6" fmla="*/ 8 w 10"/>
                <a:gd name="T7" fmla="*/ 18 h 120"/>
                <a:gd name="T8" fmla="*/ 10 w 10"/>
                <a:gd name="T9" fmla="*/ 26 h 120"/>
                <a:gd name="T10" fmla="*/ 10 w 10"/>
                <a:gd name="T11" fmla="*/ 36 h 120"/>
                <a:gd name="T12" fmla="*/ 10 w 1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0" h="120">
                  <a:moveTo>
                    <a:pt x="0" y="0"/>
                  </a:moveTo>
                  <a:lnTo>
                    <a:pt x="0" y="0"/>
                  </a:lnTo>
                  <a:lnTo>
                    <a:pt x="4" y="8"/>
                  </a:lnTo>
                  <a:lnTo>
                    <a:pt x="8" y="18"/>
                  </a:lnTo>
                  <a:lnTo>
                    <a:pt x="10" y="26"/>
                  </a:lnTo>
                  <a:lnTo>
                    <a:pt x="10" y="36"/>
                  </a:lnTo>
                  <a:lnTo>
                    <a:pt x="10" y="120"/>
                  </a:lnTo>
                </a:path>
              </a:pathLst>
            </a:custGeom>
            <a:noFill/>
            <a:ln w="952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3" name="Freeform 201"/>
            <p:cNvSpPr>
              <a:spLocks/>
            </p:cNvSpPr>
            <p:nvPr/>
          </p:nvSpPr>
          <p:spPr bwMode="auto">
            <a:xfrm>
              <a:off x="6950075" y="5019675"/>
              <a:ext cx="228600" cy="228600"/>
            </a:xfrm>
            <a:custGeom>
              <a:avLst/>
              <a:gdLst>
                <a:gd name="T0" fmla="*/ 0 w 144"/>
                <a:gd name="T1" fmla="*/ 72 h 144"/>
                <a:gd name="T2" fmla="*/ 0 w 144"/>
                <a:gd name="T3" fmla="*/ 72 h 144"/>
                <a:gd name="T4" fmla="*/ 2 w 144"/>
                <a:gd name="T5" fmla="*/ 58 h 144"/>
                <a:gd name="T6" fmla="*/ 6 w 144"/>
                <a:gd name="T7" fmla="*/ 44 h 144"/>
                <a:gd name="T8" fmla="*/ 12 w 144"/>
                <a:gd name="T9" fmla="*/ 32 h 144"/>
                <a:gd name="T10" fmla="*/ 22 w 144"/>
                <a:gd name="T11" fmla="*/ 22 h 144"/>
                <a:gd name="T12" fmla="*/ 32 w 144"/>
                <a:gd name="T13" fmla="*/ 12 h 144"/>
                <a:gd name="T14" fmla="*/ 44 w 144"/>
                <a:gd name="T15" fmla="*/ 6 h 144"/>
                <a:gd name="T16" fmla="*/ 58 w 144"/>
                <a:gd name="T17" fmla="*/ 2 h 144"/>
                <a:gd name="T18" fmla="*/ 72 w 144"/>
                <a:gd name="T19" fmla="*/ 0 h 144"/>
                <a:gd name="T20" fmla="*/ 72 w 144"/>
                <a:gd name="T21" fmla="*/ 0 h 144"/>
                <a:gd name="T22" fmla="*/ 86 w 144"/>
                <a:gd name="T23" fmla="*/ 2 h 144"/>
                <a:gd name="T24" fmla="*/ 100 w 144"/>
                <a:gd name="T25" fmla="*/ 6 h 144"/>
                <a:gd name="T26" fmla="*/ 112 w 144"/>
                <a:gd name="T27" fmla="*/ 12 h 144"/>
                <a:gd name="T28" fmla="*/ 122 w 144"/>
                <a:gd name="T29" fmla="*/ 22 h 144"/>
                <a:gd name="T30" fmla="*/ 132 w 144"/>
                <a:gd name="T31" fmla="*/ 32 h 144"/>
                <a:gd name="T32" fmla="*/ 138 w 144"/>
                <a:gd name="T33" fmla="*/ 44 h 144"/>
                <a:gd name="T34" fmla="*/ 142 w 144"/>
                <a:gd name="T35" fmla="*/ 58 h 144"/>
                <a:gd name="T36" fmla="*/ 144 w 144"/>
                <a:gd name="T37" fmla="*/ 72 h 144"/>
                <a:gd name="T38" fmla="*/ 144 w 144"/>
                <a:gd name="T39" fmla="*/ 72 h 144"/>
                <a:gd name="T40" fmla="*/ 142 w 144"/>
                <a:gd name="T41" fmla="*/ 86 h 144"/>
                <a:gd name="T42" fmla="*/ 138 w 144"/>
                <a:gd name="T43" fmla="*/ 100 h 144"/>
                <a:gd name="T44" fmla="*/ 132 w 144"/>
                <a:gd name="T45" fmla="*/ 112 h 144"/>
                <a:gd name="T46" fmla="*/ 122 w 144"/>
                <a:gd name="T47" fmla="*/ 122 h 144"/>
                <a:gd name="T48" fmla="*/ 112 w 144"/>
                <a:gd name="T49" fmla="*/ 132 h 144"/>
                <a:gd name="T50" fmla="*/ 100 w 144"/>
                <a:gd name="T51" fmla="*/ 138 h 144"/>
                <a:gd name="T52" fmla="*/ 86 w 144"/>
                <a:gd name="T53" fmla="*/ 142 h 144"/>
                <a:gd name="T54" fmla="*/ 72 w 144"/>
                <a:gd name="T55" fmla="*/ 144 h 144"/>
                <a:gd name="T56" fmla="*/ 72 w 144"/>
                <a:gd name="T57" fmla="*/ 144 h 144"/>
                <a:gd name="T58" fmla="*/ 58 w 144"/>
                <a:gd name="T59" fmla="*/ 142 h 144"/>
                <a:gd name="T60" fmla="*/ 44 w 144"/>
                <a:gd name="T61" fmla="*/ 138 h 144"/>
                <a:gd name="T62" fmla="*/ 32 w 144"/>
                <a:gd name="T63" fmla="*/ 132 h 144"/>
                <a:gd name="T64" fmla="*/ 22 w 144"/>
                <a:gd name="T65" fmla="*/ 122 h 144"/>
                <a:gd name="T66" fmla="*/ 12 w 144"/>
                <a:gd name="T67" fmla="*/ 112 h 144"/>
                <a:gd name="T68" fmla="*/ 6 w 144"/>
                <a:gd name="T69" fmla="*/ 100 h 144"/>
                <a:gd name="T70" fmla="*/ 2 w 144"/>
                <a:gd name="T71" fmla="*/ 86 h 144"/>
                <a:gd name="T72" fmla="*/ 0 w 144"/>
                <a:gd name="T73" fmla="*/ 72 h 144"/>
                <a:gd name="T74" fmla="*/ 0 w 144"/>
                <a:gd name="T75"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44">
                  <a:moveTo>
                    <a:pt x="0" y="72"/>
                  </a:moveTo>
                  <a:lnTo>
                    <a:pt x="0" y="72"/>
                  </a:lnTo>
                  <a:lnTo>
                    <a:pt x="2" y="58"/>
                  </a:lnTo>
                  <a:lnTo>
                    <a:pt x="6" y="44"/>
                  </a:lnTo>
                  <a:lnTo>
                    <a:pt x="12" y="32"/>
                  </a:lnTo>
                  <a:lnTo>
                    <a:pt x="22" y="22"/>
                  </a:lnTo>
                  <a:lnTo>
                    <a:pt x="32" y="12"/>
                  </a:lnTo>
                  <a:lnTo>
                    <a:pt x="44" y="6"/>
                  </a:lnTo>
                  <a:lnTo>
                    <a:pt x="58" y="2"/>
                  </a:lnTo>
                  <a:lnTo>
                    <a:pt x="72" y="0"/>
                  </a:lnTo>
                  <a:lnTo>
                    <a:pt x="72" y="0"/>
                  </a:lnTo>
                  <a:lnTo>
                    <a:pt x="86" y="2"/>
                  </a:lnTo>
                  <a:lnTo>
                    <a:pt x="100" y="6"/>
                  </a:lnTo>
                  <a:lnTo>
                    <a:pt x="112" y="12"/>
                  </a:lnTo>
                  <a:lnTo>
                    <a:pt x="122" y="22"/>
                  </a:lnTo>
                  <a:lnTo>
                    <a:pt x="132" y="32"/>
                  </a:lnTo>
                  <a:lnTo>
                    <a:pt x="138" y="44"/>
                  </a:lnTo>
                  <a:lnTo>
                    <a:pt x="142" y="58"/>
                  </a:lnTo>
                  <a:lnTo>
                    <a:pt x="144" y="72"/>
                  </a:lnTo>
                  <a:lnTo>
                    <a:pt x="144" y="72"/>
                  </a:lnTo>
                  <a:lnTo>
                    <a:pt x="142" y="86"/>
                  </a:lnTo>
                  <a:lnTo>
                    <a:pt x="138" y="100"/>
                  </a:lnTo>
                  <a:lnTo>
                    <a:pt x="132" y="112"/>
                  </a:lnTo>
                  <a:lnTo>
                    <a:pt x="122" y="122"/>
                  </a:lnTo>
                  <a:lnTo>
                    <a:pt x="112" y="132"/>
                  </a:lnTo>
                  <a:lnTo>
                    <a:pt x="100" y="138"/>
                  </a:lnTo>
                  <a:lnTo>
                    <a:pt x="86" y="142"/>
                  </a:lnTo>
                  <a:lnTo>
                    <a:pt x="72" y="144"/>
                  </a:lnTo>
                  <a:lnTo>
                    <a:pt x="72" y="144"/>
                  </a:lnTo>
                  <a:lnTo>
                    <a:pt x="58" y="142"/>
                  </a:lnTo>
                  <a:lnTo>
                    <a:pt x="44" y="138"/>
                  </a:lnTo>
                  <a:lnTo>
                    <a:pt x="32" y="132"/>
                  </a:lnTo>
                  <a:lnTo>
                    <a:pt x="22" y="122"/>
                  </a:lnTo>
                  <a:lnTo>
                    <a:pt x="12" y="112"/>
                  </a:lnTo>
                  <a:lnTo>
                    <a:pt x="6" y="100"/>
                  </a:lnTo>
                  <a:lnTo>
                    <a:pt x="2" y="86"/>
                  </a:lnTo>
                  <a:lnTo>
                    <a:pt x="0" y="72"/>
                  </a:lnTo>
                  <a:lnTo>
                    <a:pt x="0" y="72"/>
                  </a:lnTo>
                  <a:close/>
                </a:path>
              </a:pathLst>
            </a:custGeom>
            <a:solidFill>
              <a:schemeClr val="accent2"/>
            </a:solidFill>
            <a:ln w="9525">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4" name="Freeform 202"/>
            <p:cNvSpPr>
              <a:spLocks/>
            </p:cNvSpPr>
            <p:nvPr/>
          </p:nvSpPr>
          <p:spPr bwMode="auto">
            <a:xfrm>
              <a:off x="6962775" y="5413375"/>
              <a:ext cx="304800" cy="152400"/>
            </a:xfrm>
            <a:custGeom>
              <a:avLst/>
              <a:gdLst>
                <a:gd name="T0" fmla="*/ 192 w 192"/>
                <a:gd name="T1" fmla="*/ 56 h 96"/>
                <a:gd name="T2" fmla="*/ 152 w 192"/>
                <a:gd name="T3" fmla="*/ 24 h 96"/>
                <a:gd name="T4" fmla="*/ 128 w 192"/>
                <a:gd name="T5" fmla="*/ 24 h 96"/>
                <a:gd name="T6" fmla="*/ 104 w 192"/>
                <a:gd name="T7" fmla="*/ 8 h 96"/>
                <a:gd name="T8" fmla="*/ 88 w 192"/>
                <a:gd name="T9" fmla="*/ 8 h 96"/>
                <a:gd name="T10" fmla="*/ 72 w 192"/>
                <a:gd name="T11" fmla="*/ 0 h 96"/>
                <a:gd name="T12" fmla="*/ 48 w 192"/>
                <a:gd name="T13" fmla="*/ 16 h 96"/>
                <a:gd name="T14" fmla="*/ 32 w 192"/>
                <a:gd name="T15" fmla="*/ 16 h 96"/>
                <a:gd name="T16" fmla="*/ 8 w 192"/>
                <a:gd name="T17" fmla="*/ 24 h 96"/>
                <a:gd name="T18" fmla="*/ 0 w 192"/>
                <a:gd name="T19" fmla="*/ 56 h 96"/>
                <a:gd name="T20" fmla="*/ 0 w 192"/>
                <a:gd name="T21" fmla="*/ 96 h 96"/>
                <a:gd name="T22" fmla="*/ 192 w 192"/>
                <a:gd name="T23" fmla="*/ 96 h 96"/>
                <a:gd name="T24" fmla="*/ 192 w 192"/>
                <a:gd name="T25"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96">
                  <a:moveTo>
                    <a:pt x="192" y="56"/>
                  </a:moveTo>
                  <a:lnTo>
                    <a:pt x="152" y="24"/>
                  </a:lnTo>
                  <a:lnTo>
                    <a:pt x="128" y="24"/>
                  </a:lnTo>
                  <a:lnTo>
                    <a:pt x="104" y="8"/>
                  </a:lnTo>
                  <a:lnTo>
                    <a:pt x="88" y="8"/>
                  </a:lnTo>
                  <a:lnTo>
                    <a:pt x="72" y="0"/>
                  </a:lnTo>
                  <a:lnTo>
                    <a:pt x="48" y="16"/>
                  </a:lnTo>
                  <a:lnTo>
                    <a:pt x="32" y="16"/>
                  </a:lnTo>
                  <a:lnTo>
                    <a:pt x="8" y="24"/>
                  </a:lnTo>
                  <a:lnTo>
                    <a:pt x="0" y="56"/>
                  </a:lnTo>
                  <a:lnTo>
                    <a:pt x="0" y="96"/>
                  </a:lnTo>
                  <a:lnTo>
                    <a:pt x="192" y="96"/>
                  </a:lnTo>
                  <a:lnTo>
                    <a:pt x="192" y="56"/>
                  </a:lnTo>
                  <a:close/>
                </a:path>
              </a:pathLst>
            </a:custGeom>
            <a:solidFill>
              <a:srgbClr val="F2F2F2"/>
            </a:solidFill>
            <a:ln w="9525">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5" name="Freeform 203"/>
            <p:cNvSpPr>
              <a:spLocks/>
            </p:cNvSpPr>
            <p:nvPr/>
          </p:nvSpPr>
          <p:spPr bwMode="auto">
            <a:xfrm>
              <a:off x="6797675" y="5451475"/>
              <a:ext cx="584200" cy="273050"/>
            </a:xfrm>
            <a:custGeom>
              <a:avLst/>
              <a:gdLst>
                <a:gd name="T0" fmla="*/ 304 w 368"/>
                <a:gd name="T1" fmla="*/ 24 h 172"/>
                <a:gd name="T2" fmla="*/ 254 w 368"/>
                <a:gd name="T3" fmla="*/ 56 h 172"/>
                <a:gd name="T4" fmla="*/ 254 w 368"/>
                <a:gd name="T5" fmla="*/ 56 h 172"/>
                <a:gd name="T6" fmla="*/ 250 w 368"/>
                <a:gd name="T7" fmla="*/ 50 h 172"/>
                <a:gd name="T8" fmla="*/ 246 w 368"/>
                <a:gd name="T9" fmla="*/ 44 h 172"/>
                <a:gd name="T10" fmla="*/ 240 w 368"/>
                <a:gd name="T11" fmla="*/ 42 h 172"/>
                <a:gd name="T12" fmla="*/ 232 w 368"/>
                <a:gd name="T13" fmla="*/ 40 h 172"/>
                <a:gd name="T14" fmla="*/ 184 w 368"/>
                <a:gd name="T15" fmla="*/ 40 h 172"/>
                <a:gd name="T16" fmla="*/ 184 w 368"/>
                <a:gd name="T17" fmla="*/ 40 h 172"/>
                <a:gd name="T18" fmla="*/ 174 w 368"/>
                <a:gd name="T19" fmla="*/ 38 h 172"/>
                <a:gd name="T20" fmla="*/ 164 w 368"/>
                <a:gd name="T21" fmla="*/ 32 h 172"/>
                <a:gd name="T22" fmla="*/ 154 w 368"/>
                <a:gd name="T23" fmla="*/ 26 h 172"/>
                <a:gd name="T24" fmla="*/ 144 w 368"/>
                <a:gd name="T25" fmla="*/ 24 h 172"/>
                <a:gd name="T26" fmla="*/ 144 w 368"/>
                <a:gd name="T27" fmla="*/ 24 h 172"/>
                <a:gd name="T28" fmla="*/ 96 w 368"/>
                <a:gd name="T29" fmla="*/ 24 h 172"/>
                <a:gd name="T30" fmla="*/ 96 w 368"/>
                <a:gd name="T31" fmla="*/ 24 h 172"/>
                <a:gd name="T32" fmla="*/ 88 w 368"/>
                <a:gd name="T33" fmla="*/ 24 h 172"/>
                <a:gd name="T34" fmla="*/ 82 w 368"/>
                <a:gd name="T35" fmla="*/ 26 h 172"/>
                <a:gd name="T36" fmla="*/ 68 w 368"/>
                <a:gd name="T37" fmla="*/ 32 h 172"/>
                <a:gd name="T38" fmla="*/ 56 w 368"/>
                <a:gd name="T39" fmla="*/ 40 h 172"/>
                <a:gd name="T40" fmla="*/ 48 w 368"/>
                <a:gd name="T41" fmla="*/ 48 h 172"/>
                <a:gd name="T42" fmla="*/ 48 w 368"/>
                <a:gd name="T43" fmla="*/ 48 h 172"/>
                <a:gd name="T44" fmla="*/ 0 w 368"/>
                <a:gd name="T45" fmla="*/ 96 h 172"/>
                <a:gd name="T46" fmla="*/ 0 w 368"/>
                <a:gd name="T47" fmla="*/ 96 h 172"/>
                <a:gd name="T48" fmla="*/ 44 w 368"/>
                <a:gd name="T49" fmla="*/ 138 h 172"/>
                <a:gd name="T50" fmla="*/ 80 w 368"/>
                <a:gd name="T51" fmla="*/ 172 h 172"/>
                <a:gd name="T52" fmla="*/ 80 w 368"/>
                <a:gd name="T53" fmla="*/ 172 h 172"/>
                <a:gd name="T54" fmla="*/ 98 w 368"/>
                <a:gd name="T55" fmla="*/ 152 h 172"/>
                <a:gd name="T56" fmla="*/ 104 w 368"/>
                <a:gd name="T57" fmla="*/ 146 h 172"/>
                <a:gd name="T58" fmla="*/ 112 w 368"/>
                <a:gd name="T59" fmla="*/ 144 h 172"/>
                <a:gd name="T60" fmla="*/ 112 w 368"/>
                <a:gd name="T61" fmla="*/ 144 h 172"/>
                <a:gd name="T62" fmla="*/ 232 w 368"/>
                <a:gd name="T63" fmla="*/ 144 h 172"/>
                <a:gd name="T64" fmla="*/ 232 w 368"/>
                <a:gd name="T65" fmla="*/ 144 h 172"/>
                <a:gd name="T66" fmla="*/ 250 w 368"/>
                <a:gd name="T67" fmla="*/ 132 h 172"/>
                <a:gd name="T68" fmla="*/ 276 w 368"/>
                <a:gd name="T69" fmla="*/ 110 h 172"/>
                <a:gd name="T70" fmla="*/ 312 w 368"/>
                <a:gd name="T71" fmla="*/ 80 h 172"/>
                <a:gd name="T72" fmla="*/ 312 w 368"/>
                <a:gd name="T73" fmla="*/ 80 h 172"/>
                <a:gd name="T74" fmla="*/ 336 w 368"/>
                <a:gd name="T75" fmla="*/ 52 h 172"/>
                <a:gd name="T76" fmla="*/ 356 w 368"/>
                <a:gd name="T77" fmla="*/ 28 h 172"/>
                <a:gd name="T78" fmla="*/ 362 w 368"/>
                <a:gd name="T79" fmla="*/ 18 h 172"/>
                <a:gd name="T80" fmla="*/ 368 w 368"/>
                <a:gd name="T81" fmla="*/ 8 h 172"/>
                <a:gd name="T82" fmla="*/ 368 w 368"/>
                <a:gd name="T83" fmla="*/ 8 h 172"/>
                <a:gd name="T84" fmla="*/ 364 w 368"/>
                <a:gd name="T85" fmla="*/ 4 h 172"/>
                <a:gd name="T86" fmla="*/ 358 w 368"/>
                <a:gd name="T87" fmla="*/ 2 h 172"/>
                <a:gd name="T88" fmla="*/ 350 w 368"/>
                <a:gd name="T89" fmla="*/ 0 h 172"/>
                <a:gd name="T90" fmla="*/ 342 w 368"/>
                <a:gd name="T91" fmla="*/ 0 h 172"/>
                <a:gd name="T92" fmla="*/ 332 w 368"/>
                <a:gd name="T93" fmla="*/ 2 h 172"/>
                <a:gd name="T94" fmla="*/ 322 w 368"/>
                <a:gd name="T95" fmla="*/ 6 h 172"/>
                <a:gd name="T96" fmla="*/ 312 w 368"/>
                <a:gd name="T97" fmla="*/ 12 h 172"/>
                <a:gd name="T98" fmla="*/ 304 w 368"/>
                <a:gd name="T99" fmla="*/ 24 h 172"/>
                <a:gd name="T100" fmla="*/ 304 w 368"/>
                <a:gd name="T101" fmla="*/ 2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172">
                  <a:moveTo>
                    <a:pt x="304" y="24"/>
                  </a:moveTo>
                  <a:lnTo>
                    <a:pt x="254" y="56"/>
                  </a:lnTo>
                  <a:lnTo>
                    <a:pt x="254" y="56"/>
                  </a:lnTo>
                  <a:lnTo>
                    <a:pt x="250" y="50"/>
                  </a:lnTo>
                  <a:lnTo>
                    <a:pt x="246" y="44"/>
                  </a:lnTo>
                  <a:lnTo>
                    <a:pt x="240" y="42"/>
                  </a:lnTo>
                  <a:lnTo>
                    <a:pt x="232" y="40"/>
                  </a:lnTo>
                  <a:lnTo>
                    <a:pt x="184" y="40"/>
                  </a:lnTo>
                  <a:lnTo>
                    <a:pt x="184" y="40"/>
                  </a:lnTo>
                  <a:lnTo>
                    <a:pt x="174" y="38"/>
                  </a:lnTo>
                  <a:lnTo>
                    <a:pt x="164" y="32"/>
                  </a:lnTo>
                  <a:lnTo>
                    <a:pt x="154" y="26"/>
                  </a:lnTo>
                  <a:lnTo>
                    <a:pt x="144" y="24"/>
                  </a:lnTo>
                  <a:lnTo>
                    <a:pt x="144" y="24"/>
                  </a:lnTo>
                  <a:lnTo>
                    <a:pt x="96" y="24"/>
                  </a:lnTo>
                  <a:lnTo>
                    <a:pt x="96" y="24"/>
                  </a:lnTo>
                  <a:lnTo>
                    <a:pt x="88" y="24"/>
                  </a:lnTo>
                  <a:lnTo>
                    <a:pt x="82" y="26"/>
                  </a:lnTo>
                  <a:lnTo>
                    <a:pt x="68" y="32"/>
                  </a:lnTo>
                  <a:lnTo>
                    <a:pt x="56" y="40"/>
                  </a:lnTo>
                  <a:lnTo>
                    <a:pt x="48" y="48"/>
                  </a:lnTo>
                  <a:lnTo>
                    <a:pt x="48" y="48"/>
                  </a:lnTo>
                  <a:lnTo>
                    <a:pt x="0" y="96"/>
                  </a:lnTo>
                  <a:lnTo>
                    <a:pt x="0" y="96"/>
                  </a:lnTo>
                  <a:lnTo>
                    <a:pt x="44" y="138"/>
                  </a:lnTo>
                  <a:lnTo>
                    <a:pt x="80" y="172"/>
                  </a:lnTo>
                  <a:lnTo>
                    <a:pt x="80" y="172"/>
                  </a:lnTo>
                  <a:lnTo>
                    <a:pt x="98" y="152"/>
                  </a:lnTo>
                  <a:lnTo>
                    <a:pt x="104" y="146"/>
                  </a:lnTo>
                  <a:lnTo>
                    <a:pt x="112" y="144"/>
                  </a:lnTo>
                  <a:lnTo>
                    <a:pt x="112" y="144"/>
                  </a:lnTo>
                  <a:lnTo>
                    <a:pt x="232" y="144"/>
                  </a:lnTo>
                  <a:lnTo>
                    <a:pt x="232" y="144"/>
                  </a:lnTo>
                  <a:lnTo>
                    <a:pt x="250" y="132"/>
                  </a:lnTo>
                  <a:lnTo>
                    <a:pt x="276" y="110"/>
                  </a:lnTo>
                  <a:lnTo>
                    <a:pt x="312" y="80"/>
                  </a:lnTo>
                  <a:lnTo>
                    <a:pt x="312" y="80"/>
                  </a:lnTo>
                  <a:lnTo>
                    <a:pt x="336" y="52"/>
                  </a:lnTo>
                  <a:lnTo>
                    <a:pt x="356" y="28"/>
                  </a:lnTo>
                  <a:lnTo>
                    <a:pt x="362" y="18"/>
                  </a:lnTo>
                  <a:lnTo>
                    <a:pt x="368" y="8"/>
                  </a:lnTo>
                  <a:lnTo>
                    <a:pt x="368" y="8"/>
                  </a:lnTo>
                  <a:lnTo>
                    <a:pt x="364" y="4"/>
                  </a:lnTo>
                  <a:lnTo>
                    <a:pt x="358" y="2"/>
                  </a:lnTo>
                  <a:lnTo>
                    <a:pt x="350" y="0"/>
                  </a:lnTo>
                  <a:lnTo>
                    <a:pt x="342" y="0"/>
                  </a:lnTo>
                  <a:lnTo>
                    <a:pt x="332" y="2"/>
                  </a:lnTo>
                  <a:lnTo>
                    <a:pt x="322" y="6"/>
                  </a:lnTo>
                  <a:lnTo>
                    <a:pt x="312" y="12"/>
                  </a:lnTo>
                  <a:lnTo>
                    <a:pt x="304" y="24"/>
                  </a:lnTo>
                  <a:lnTo>
                    <a:pt x="304" y="24"/>
                  </a:lnTo>
                  <a:close/>
                </a:path>
              </a:pathLst>
            </a:custGeom>
            <a:solidFill>
              <a:srgbClr val="FFFFFF"/>
            </a:solidFill>
            <a:ln w="9525">
              <a:solidFill>
                <a:schemeClr val="bg1"/>
              </a:solid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6" name="Freeform 204"/>
            <p:cNvSpPr>
              <a:spLocks/>
            </p:cNvSpPr>
            <p:nvPr/>
          </p:nvSpPr>
          <p:spPr bwMode="auto">
            <a:xfrm>
              <a:off x="6797675" y="5451475"/>
              <a:ext cx="584200" cy="273050"/>
            </a:xfrm>
            <a:custGeom>
              <a:avLst/>
              <a:gdLst>
                <a:gd name="T0" fmla="*/ 152 w 368"/>
                <a:gd name="T1" fmla="*/ 88 h 172"/>
                <a:gd name="T2" fmla="*/ 232 w 368"/>
                <a:gd name="T3" fmla="*/ 88 h 172"/>
                <a:gd name="T4" fmla="*/ 232 w 368"/>
                <a:gd name="T5" fmla="*/ 88 h 172"/>
                <a:gd name="T6" fmla="*/ 242 w 368"/>
                <a:gd name="T7" fmla="*/ 86 h 172"/>
                <a:gd name="T8" fmla="*/ 248 w 368"/>
                <a:gd name="T9" fmla="*/ 80 h 172"/>
                <a:gd name="T10" fmla="*/ 254 w 368"/>
                <a:gd name="T11" fmla="*/ 74 h 172"/>
                <a:gd name="T12" fmla="*/ 256 w 368"/>
                <a:gd name="T13" fmla="*/ 64 h 172"/>
                <a:gd name="T14" fmla="*/ 256 w 368"/>
                <a:gd name="T15" fmla="*/ 64 h 172"/>
                <a:gd name="T16" fmla="*/ 256 w 368"/>
                <a:gd name="T17" fmla="*/ 64 h 172"/>
                <a:gd name="T18" fmla="*/ 254 w 368"/>
                <a:gd name="T19" fmla="*/ 54 h 172"/>
                <a:gd name="T20" fmla="*/ 248 w 368"/>
                <a:gd name="T21" fmla="*/ 48 h 172"/>
                <a:gd name="T22" fmla="*/ 242 w 368"/>
                <a:gd name="T23" fmla="*/ 42 h 172"/>
                <a:gd name="T24" fmla="*/ 232 w 368"/>
                <a:gd name="T25" fmla="*/ 40 h 172"/>
                <a:gd name="T26" fmla="*/ 184 w 368"/>
                <a:gd name="T27" fmla="*/ 40 h 172"/>
                <a:gd name="T28" fmla="*/ 184 w 368"/>
                <a:gd name="T29" fmla="*/ 40 h 172"/>
                <a:gd name="T30" fmla="*/ 174 w 368"/>
                <a:gd name="T31" fmla="*/ 38 h 172"/>
                <a:gd name="T32" fmla="*/ 164 w 368"/>
                <a:gd name="T33" fmla="*/ 32 h 172"/>
                <a:gd name="T34" fmla="*/ 154 w 368"/>
                <a:gd name="T35" fmla="*/ 26 h 172"/>
                <a:gd name="T36" fmla="*/ 144 w 368"/>
                <a:gd name="T37" fmla="*/ 24 h 172"/>
                <a:gd name="T38" fmla="*/ 144 w 368"/>
                <a:gd name="T39" fmla="*/ 24 h 172"/>
                <a:gd name="T40" fmla="*/ 96 w 368"/>
                <a:gd name="T41" fmla="*/ 24 h 172"/>
                <a:gd name="T42" fmla="*/ 96 w 368"/>
                <a:gd name="T43" fmla="*/ 24 h 172"/>
                <a:gd name="T44" fmla="*/ 88 w 368"/>
                <a:gd name="T45" fmla="*/ 24 h 172"/>
                <a:gd name="T46" fmla="*/ 82 w 368"/>
                <a:gd name="T47" fmla="*/ 26 h 172"/>
                <a:gd name="T48" fmla="*/ 68 w 368"/>
                <a:gd name="T49" fmla="*/ 32 h 172"/>
                <a:gd name="T50" fmla="*/ 56 w 368"/>
                <a:gd name="T51" fmla="*/ 40 h 172"/>
                <a:gd name="T52" fmla="*/ 48 w 368"/>
                <a:gd name="T53" fmla="*/ 48 h 172"/>
                <a:gd name="T54" fmla="*/ 48 w 368"/>
                <a:gd name="T55" fmla="*/ 48 h 172"/>
                <a:gd name="T56" fmla="*/ 0 w 368"/>
                <a:gd name="T57" fmla="*/ 96 h 172"/>
                <a:gd name="T58" fmla="*/ 0 w 368"/>
                <a:gd name="T59" fmla="*/ 96 h 172"/>
                <a:gd name="T60" fmla="*/ 44 w 368"/>
                <a:gd name="T61" fmla="*/ 138 h 172"/>
                <a:gd name="T62" fmla="*/ 80 w 368"/>
                <a:gd name="T63" fmla="*/ 172 h 172"/>
                <a:gd name="T64" fmla="*/ 80 w 368"/>
                <a:gd name="T65" fmla="*/ 172 h 172"/>
                <a:gd name="T66" fmla="*/ 98 w 368"/>
                <a:gd name="T67" fmla="*/ 152 h 172"/>
                <a:gd name="T68" fmla="*/ 104 w 368"/>
                <a:gd name="T69" fmla="*/ 146 h 172"/>
                <a:gd name="T70" fmla="*/ 112 w 368"/>
                <a:gd name="T71" fmla="*/ 144 h 172"/>
                <a:gd name="T72" fmla="*/ 112 w 368"/>
                <a:gd name="T73" fmla="*/ 144 h 172"/>
                <a:gd name="T74" fmla="*/ 232 w 368"/>
                <a:gd name="T75" fmla="*/ 144 h 172"/>
                <a:gd name="T76" fmla="*/ 232 w 368"/>
                <a:gd name="T77" fmla="*/ 144 h 172"/>
                <a:gd name="T78" fmla="*/ 250 w 368"/>
                <a:gd name="T79" fmla="*/ 132 h 172"/>
                <a:gd name="T80" fmla="*/ 276 w 368"/>
                <a:gd name="T81" fmla="*/ 110 h 172"/>
                <a:gd name="T82" fmla="*/ 312 w 368"/>
                <a:gd name="T83" fmla="*/ 80 h 172"/>
                <a:gd name="T84" fmla="*/ 312 w 368"/>
                <a:gd name="T85" fmla="*/ 80 h 172"/>
                <a:gd name="T86" fmla="*/ 336 w 368"/>
                <a:gd name="T87" fmla="*/ 52 h 172"/>
                <a:gd name="T88" fmla="*/ 356 w 368"/>
                <a:gd name="T89" fmla="*/ 28 h 172"/>
                <a:gd name="T90" fmla="*/ 362 w 368"/>
                <a:gd name="T91" fmla="*/ 18 h 172"/>
                <a:gd name="T92" fmla="*/ 368 w 368"/>
                <a:gd name="T93" fmla="*/ 8 h 172"/>
                <a:gd name="T94" fmla="*/ 368 w 368"/>
                <a:gd name="T95" fmla="*/ 8 h 172"/>
                <a:gd name="T96" fmla="*/ 364 w 368"/>
                <a:gd name="T97" fmla="*/ 4 h 172"/>
                <a:gd name="T98" fmla="*/ 358 w 368"/>
                <a:gd name="T99" fmla="*/ 2 h 172"/>
                <a:gd name="T100" fmla="*/ 350 w 368"/>
                <a:gd name="T101" fmla="*/ 0 h 172"/>
                <a:gd name="T102" fmla="*/ 342 w 368"/>
                <a:gd name="T103" fmla="*/ 0 h 172"/>
                <a:gd name="T104" fmla="*/ 332 w 368"/>
                <a:gd name="T105" fmla="*/ 2 h 172"/>
                <a:gd name="T106" fmla="*/ 322 w 368"/>
                <a:gd name="T107" fmla="*/ 6 h 172"/>
                <a:gd name="T108" fmla="*/ 312 w 368"/>
                <a:gd name="T109" fmla="*/ 12 h 172"/>
                <a:gd name="T110" fmla="*/ 304 w 368"/>
                <a:gd name="T111" fmla="*/ 24 h 172"/>
                <a:gd name="T112" fmla="*/ 254 w 368"/>
                <a:gd name="T113" fmla="*/ 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172">
                  <a:moveTo>
                    <a:pt x="152" y="88"/>
                  </a:moveTo>
                  <a:lnTo>
                    <a:pt x="232" y="88"/>
                  </a:lnTo>
                  <a:lnTo>
                    <a:pt x="232" y="88"/>
                  </a:lnTo>
                  <a:lnTo>
                    <a:pt x="242" y="86"/>
                  </a:lnTo>
                  <a:lnTo>
                    <a:pt x="248" y="80"/>
                  </a:lnTo>
                  <a:lnTo>
                    <a:pt x="254" y="74"/>
                  </a:lnTo>
                  <a:lnTo>
                    <a:pt x="256" y="64"/>
                  </a:lnTo>
                  <a:lnTo>
                    <a:pt x="256" y="64"/>
                  </a:lnTo>
                  <a:lnTo>
                    <a:pt x="256" y="64"/>
                  </a:lnTo>
                  <a:lnTo>
                    <a:pt x="254" y="54"/>
                  </a:lnTo>
                  <a:lnTo>
                    <a:pt x="248" y="48"/>
                  </a:lnTo>
                  <a:lnTo>
                    <a:pt x="242" y="42"/>
                  </a:lnTo>
                  <a:lnTo>
                    <a:pt x="232" y="40"/>
                  </a:lnTo>
                  <a:lnTo>
                    <a:pt x="184" y="40"/>
                  </a:lnTo>
                  <a:lnTo>
                    <a:pt x="184" y="40"/>
                  </a:lnTo>
                  <a:lnTo>
                    <a:pt x="174" y="38"/>
                  </a:lnTo>
                  <a:lnTo>
                    <a:pt x="164" y="32"/>
                  </a:lnTo>
                  <a:lnTo>
                    <a:pt x="154" y="26"/>
                  </a:lnTo>
                  <a:lnTo>
                    <a:pt x="144" y="24"/>
                  </a:lnTo>
                  <a:lnTo>
                    <a:pt x="144" y="24"/>
                  </a:lnTo>
                  <a:lnTo>
                    <a:pt x="96" y="24"/>
                  </a:lnTo>
                  <a:lnTo>
                    <a:pt x="96" y="24"/>
                  </a:lnTo>
                  <a:lnTo>
                    <a:pt x="88" y="24"/>
                  </a:lnTo>
                  <a:lnTo>
                    <a:pt x="82" y="26"/>
                  </a:lnTo>
                  <a:lnTo>
                    <a:pt x="68" y="32"/>
                  </a:lnTo>
                  <a:lnTo>
                    <a:pt x="56" y="40"/>
                  </a:lnTo>
                  <a:lnTo>
                    <a:pt x="48" y="48"/>
                  </a:lnTo>
                  <a:lnTo>
                    <a:pt x="48" y="48"/>
                  </a:lnTo>
                  <a:lnTo>
                    <a:pt x="0" y="96"/>
                  </a:lnTo>
                  <a:lnTo>
                    <a:pt x="0" y="96"/>
                  </a:lnTo>
                  <a:lnTo>
                    <a:pt x="44" y="138"/>
                  </a:lnTo>
                  <a:lnTo>
                    <a:pt x="80" y="172"/>
                  </a:lnTo>
                  <a:lnTo>
                    <a:pt x="80" y="172"/>
                  </a:lnTo>
                  <a:lnTo>
                    <a:pt x="98" y="152"/>
                  </a:lnTo>
                  <a:lnTo>
                    <a:pt x="104" y="146"/>
                  </a:lnTo>
                  <a:lnTo>
                    <a:pt x="112" y="144"/>
                  </a:lnTo>
                  <a:lnTo>
                    <a:pt x="112" y="144"/>
                  </a:lnTo>
                  <a:lnTo>
                    <a:pt x="232" y="144"/>
                  </a:lnTo>
                  <a:lnTo>
                    <a:pt x="232" y="144"/>
                  </a:lnTo>
                  <a:lnTo>
                    <a:pt x="250" y="132"/>
                  </a:lnTo>
                  <a:lnTo>
                    <a:pt x="276" y="110"/>
                  </a:lnTo>
                  <a:lnTo>
                    <a:pt x="312" y="80"/>
                  </a:lnTo>
                  <a:lnTo>
                    <a:pt x="312" y="80"/>
                  </a:lnTo>
                  <a:lnTo>
                    <a:pt x="336" y="52"/>
                  </a:lnTo>
                  <a:lnTo>
                    <a:pt x="356" y="28"/>
                  </a:lnTo>
                  <a:lnTo>
                    <a:pt x="362" y="18"/>
                  </a:lnTo>
                  <a:lnTo>
                    <a:pt x="368" y="8"/>
                  </a:lnTo>
                  <a:lnTo>
                    <a:pt x="368" y="8"/>
                  </a:lnTo>
                  <a:lnTo>
                    <a:pt x="364" y="4"/>
                  </a:lnTo>
                  <a:lnTo>
                    <a:pt x="358" y="2"/>
                  </a:lnTo>
                  <a:lnTo>
                    <a:pt x="350" y="0"/>
                  </a:lnTo>
                  <a:lnTo>
                    <a:pt x="342" y="0"/>
                  </a:lnTo>
                  <a:lnTo>
                    <a:pt x="332" y="2"/>
                  </a:lnTo>
                  <a:lnTo>
                    <a:pt x="322" y="6"/>
                  </a:lnTo>
                  <a:lnTo>
                    <a:pt x="312" y="12"/>
                  </a:lnTo>
                  <a:lnTo>
                    <a:pt x="304" y="24"/>
                  </a:lnTo>
                  <a:lnTo>
                    <a:pt x="254" y="56"/>
                  </a:lnTo>
                </a:path>
              </a:pathLst>
            </a:custGeom>
            <a:noFill/>
            <a:ln w="952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7" name="Freeform 206"/>
            <p:cNvSpPr>
              <a:spLocks/>
            </p:cNvSpPr>
            <p:nvPr/>
          </p:nvSpPr>
          <p:spPr bwMode="auto">
            <a:xfrm>
              <a:off x="6721475" y="5540375"/>
              <a:ext cx="254000" cy="254000"/>
            </a:xfrm>
            <a:custGeom>
              <a:avLst/>
              <a:gdLst>
                <a:gd name="T0" fmla="*/ 112 w 160"/>
                <a:gd name="T1" fmla="*/ 160 h 160"/>
                <a:gd name="T2" fmla="*/ 160 w 160"/>
                <a:gd name="T3" fmla="*/ 112 h 160"/>
                <a:gd name="T4" fmla="*/ 48 w 160"/>
                <a:gd name="T5" fmla="*/ 0 h 160"/>
                <a:gd name="T6" fmla="*/ 0 w 160"/>
                <a:gd name="T7" fmla="*/ 48 h 160"/>
                <a:gd name="T8" fmla="*/ 112 w 160"/>
                <a:gd name="T9" fmla="*/ 160 h 160"/>
              </a:gdLst>
              <a:ahLst/>
              <a:cxnLst>
                <a:cxn ang="0">
                  <a:pos x="T0" y="T1"/>
                </a:cxn>
                <a:cxn ang="0">
                  <a:pos x="T2" y="T3"/>
                </a:cxn>
                <a:cxn ang="0">
                  <a:pos x="T4" y="T5"/>
                </a:cxn>
                <a:cxn ang="0">
                  <a:pos x="T6" y="T7"/>
                </a:cxn>
                <a:cxn ang="0">
                  <a:pos x="T8" y="T9"/>
                </a:cxn>
              </a:cxnLst>
              <a:rect l="0" t="0" r="r" b="b"/>
              <a:pathLst>
                <a:path w="160" h="160">
                  <a:moveTo>
                    <a:pt x="112" y="160"/>
                  </a:moveTo>
                  <a:lnTo>
                    <a:pt x="160" y="112"/>
                  </a:lnTo>
                  <a:lnTo>
                    <a:pt x="48" y="0"/>
                  </a:lnTo>
                  <a:lnTo>
                    <a:pt x="0" y="48"/>
                  </a:lnTo>
                  <a:lnTo>
                    <a:pt x="112" y="160"/>
                  </a:lnTo>
                  <a:close/>
                </a:path>
              </a:pathLst>
            </a:custGeom>
            <a:solidFill>
              <a:srgbClr val="F2F2F2"/>
            </a:solidFill>
            <a:ln w="9525">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8" name="Line 207"/>
            <p:cNvSpPr>
              <a:spLocks noChangeShapeType="1"/>
            </p:cNvSpPr>
            <p:nvPr/>
          </p:nvSpPr>
          <p:spPr bwMode="auto">
            <a:xfrm>
              <a:off x="6784975" y="5603875"/>
              <a:ext cx="25400" cy="25400"/>
            </a:xfrm>
            <a:prstGeom prst="line">
              <a:avLst/>
            </a:prstGeom>
            <a:noFill/>
            <a:ln w="952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29" name="Freeform 208"/>
            <p:cNvSpPr>
              <a:spLocks/>
            </p:cNvSpPr>
            <p:nvPr/>
          </p:nvSpPr>
          <p:spPr bwMode="auto">
            <a:xfrm>
              <a:off x="7178675" y="5260975"/>
              <a:ext cx="152400" cy="88900"/>
            </a:xfrm>
            <a:custGeom>
              <a:avLst/>
              <a:gdLst>
                <a:gd name="T0" fmla="*/ 40 w 96"/>
                <a:gd name="T1" fmla="*/ 56 h 56"/>
                <a:gd name="T2" fmla="*/ 0 w 96"/>
                <a:gd name="T3" fmla="*/ 56 h 56"/>
                <a:gd name="T4" fmla="*/ 0 w 96"/>
                <a:gd name="T5" fmla="*/ 56 h 56"/>
                <a:gd name="T6" fmla="*/ 0 w 96"/>
                <a:gd name="T7" fmla="*/ 56 h 56"/>
                <a:gd name="T8" fmla="*/ 2 w 96"/>
                <a:gd name="T9" fmla="*/ 44 h 56"/>
                <a:gd name="T10" fmla="*/ 4 w 96"/>
                <a:gd name="T11" fmla="*/ 34 h 56"/>
                <a:gd name="T12" fmla="*/ 10 w 96"/>
                <a:gd name="T13" fmla="*/ 24 h 56"/>
                <a:gd name="T14" fmla="*/ 16 w 96"/>
                <a:gd name="T15" fmla="*/ 16 h 56"/>
                <a:gd name="T16" fmla="*/ 24 w 96"/>
                <a:gd name="T17" fmla="*/ 10 h 56"/>
                <a:gd name="T18" fmla="*/ 34 w 96"/>
                <a:gd name="T19" fmla="*/ 4 h 56"/>
                <a:gd name="T20" fmla="*/ 44 w 96"/>
                <a:gd name="T21" fmla="*/ 2 h 56"/>
                <a:gd name="T22" fmla="*/ 56 w 96"/>
                <a:gd name="T23" fmla="*/ 0 h 56"/>
                <a:gd name="T24" fmla="*/ 96 w 96"/>
                <a:gd name="T25" fmla="*/ 0 h 56"/>
                <a:gd name="T26" fmla="*/ 96 w 96"/>
                <a:gd name="T27" fmla="*/ 0 h 56"/>
                <a:gd name="T28" fmla="*/ 96 w 96"/>
                <a:gd name="T29" fmla="*/ 0 h 56"/>
                <a:gd name="T30" fmla="*/ 94 w 96"/>
                <a:gd name="T31" fmla="*/ 12 h 56"/>
                <a:gd name="T32" fmla="*/ 92 w 96"/>
                <a:gd name="T33" fmla="*/ 22 h 56"/>
                <a:gd name="T34" fmla="*/ 86 w 96"/>
                <a:gd name="T35" fmla="*/ 32 h 56"/>
                <a:gd name="T36" fmla="*/ 80 w 96"/>
                <a:gd name="T37" fmla="*/ 40 h 56"/>
                <a:gd name="T38" fmla="*/ 72 w 96"/>
                <a:gd name="T39" fmla="*/ 46 h 56"/>
                <a:gd name="T40" fmla="*/ 62 w 96"/>
                <a:gd name="T41" fmla="*/ 52 h 56"/>
                <a:gd name="T42" fmla="*/ 52 w 96"/>
                <a:gd name="T43" fmla="*/ 54 h 56"/>
                <a:gd name="T44" fmla="*/ 40 w 96"/>
                <a:gd name="T45" fmla="*/ 56 h 56"/>
                <a:gd name="T46" fmla="*/ 40 w 96"/>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56">
                  <a:moveTo>
                    <a:pt x="40" y="56"/>
                  </a:moveTo>
                  <a:lnTo>
                    <a:pt x="0" y="56"/>
                  </a:lnTo>
                  <a:lnTo>
                    <a:pt x="0" y="56"/>
                  </a:lnTo>
                  <a:lnTo>
                    <a:pt x="0" y="56"/>
                  </a:lnTo>
                  <a:lnTo>
                    <a:pt x="2" y="44"/>
                  </a:lnTo>
                  <a:lnTo>
                    <a:pt x="4" y="34"/>
                  </a:lnTo>
                  <a:lnTo>
                    <a:pt x="10" y="24"/>
                  </a:lnTo>
                  <a:lnTo>
                    <a:pt x="16" y="16"/>
                  </a:lnTo>
                  <a:lnTo>
                    <a:pt x="24" y="10"/>
                  </a:lnTo>
                  <a:lnTo>
                    <a:pt x="34" y="4"/>
                  </a:lnTo>
                  <a:lnTo>
                    <a:pt x="44" y="2"/>
                  </a:lnTo>
                  <a:lnTo>
                    <a:pt x="56" y="0"/>
                  </a:lnTo>
                  <a:lnTo>
                    <a:pt x="96" y="0"/>
                  </a:lnTo>
                  <a:lnTo>
                    <a:pt x="96" y="0"/>
                  </a:lnTo>
                  <a:lnTo>
                    <a:pt x="96" y="0"/>
                  </a:lnTo>
                  <a:lnTo>
                    <a:pt x="94" y="12"/>
                  </a:lnTo>
                  <a:lnTo>
                    <a:pt x="92" y="22"/>
                  </a:lnTo>
                  <a:lnTo>
                    <a:pt x="86" y="32"/>
                  </a:lnTo>
                  <a:lnTo>
                    <a:pt x="80" y="40"/>
                  </a:lnTo>
                  <a:lnTo>
                    <a:pt x="72" y="46"/>
                  </a:lnTo>
                  <a:lnTo>
                    <a:pt x="62" y="52"/>
                  </a:lnTo>
                  <a:lnTo>
                    <a:pt x="52" y="54"/>
                  </a:lnTo>
                  <a:lnTo>
                    <a:pt x="40" y="56"/>
                  </a:lnTo>
                  <a:lnTo>
                    <a:pt x="40" y="56"/>
                  </a:lnTo>
                  <a:close/>
                </a:path>
              </a:pathLst>
            </a:custGeom>
            <a:solidFill>
              <a:schemeClr val="accent2"/>
            </a:solidFill>
            <a:ln w="9525">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30" name="Freeform 209"/>
            <p:cNvSpPr>
              <a:spLocks/>
            </p:cNvSpPr>
            <p:nvPr/>
          </p:nvSpPr>
          <p:spPr bwMode="auto">
            <a:xfrm>
              <a:off x="6988175" y="5299075"/>
              <a:ext cx="101600" cy="63500"/>
            </a:xfrm>
            <a:custGeom>
              <a:avLst/>
              <a:gdLst>
                <a:gd name="T0" fmla="*/ 40 w 64"/>
                <a:gd name="T1" fmla="*/ 40 h 40"/>
                <a:gd name="T2" fmla="*/ 64 w 64"/>
                <a:gd name="T3" fmla="*/ 40 h 40"/>
                <a:gd name="T4" fmla="*/ 64 w 64"/>
                <a:gd name="T5" fmla="*/ 40 h 40"/>
                <a:gd name="T6" fmla="*/ 64 w 64"/>
                <a:gd name="T7" fmla="*/ 40 h 40"/>
                <a:gd name="T8" fmla="*/ 64 w 64"/>
                <a:gd name="T9" fmla="*/ 32 h 40"/>
                <a:gd name="T10" fmla="*/ 60 w 64"/>
                <a:gd name="T11" fmla="*/ 24 h 40"/>
                <a:gd name="T12" fmla="*/ 58 w 64"/>
                <a:gd name="T13" fmla="*/ 18 h 40"/>
                <a:gd name="T14" fmla="*/ 52 w 64"/>
                <a:gd name="T15" fmla="*/ 12 h 40"/>
                <a:gd name="T16" fmla="*/ 46 w 64"/>
                <a:gd name="T17" fmla="*/ 6 h 40"/>
                <a:gd name="T18" fmla="*/ 40 w 64"/>
                <a:gd name="T19" fmla="*/ 4 h 40"/>
                <a:gd name="T20" fmla="*/ 32 w 64"/>
                <a:gd name="T21" fmla="*/ 0 h 40"/>
                <a:gd name="T22" fmla="*/ 24 w 64"/>
                <a:gd name="T23" fmla="*/ 0 h 40"/>
                <a:gd name="T24" fmla="*/ 0 w 64"/>
                <a:gd name="T25" fmla="*/ 0 h 40"/>
                <a:gd name="T26" fmla="*/ 0 w 64"/>
                <a:gd name="T27" fmla="*/ 0 h 40"/>
                <a:gd name="T28" fmla="*/ 0 w 64"/>
                <a:gd name="T29" fmla="*/ 0 h 40"/>
                <a:gd name="T30" fmla="*/ 0 w 64"/>
                <a:gd name="T31" fmla="*/ 8 h 40"/>
                <a:gd name="T32" fmla="*/ 4 w 64"/>
                <a:gd name="T33" fmla="*/ 16 h 40"/>
                <a:gd name="T34" fmla="*/ 6 w 64"/>
                <a:gd name="T35" fmla="*/ 22 h 40"/>
                <a:gd name="T36" fmla="*/ 12 w 64"/>
                <a:gd name="T37" fmla="*/ 28 h 40"/>
                <a:gd name="T38" fmla="*/ 18 w 64"/>
                <a:gd name="T39" fmla="*/ 34 h 40"/>
                <a:gd name="T40" fmla="*/ 24 w 64"/>
                <a:gd name="T41" fmla="*/ 36 h 40"/>
                <a:gd name="T42" fmla="*/ 32 w 64"/>
                <a:gd name="T43" fmla="*/ 40 h 40"/>
                <a:gd name="T44" fmla="*/ 40 w 64"/>
                <a:gd name="T45" fmla="*/ 40 h 40"/>
                <a:gd name="T46" fmla="*/ 40 w 64"/>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0">
                  <a:moveTo>
                    <a:pt x="40" y="40"/>
                  </a:moveTo>
                  <a:lnTo>
                    <a:pt x="64" y="40"/>
                  </a:lnTo>
                  <a:lnTo>
                    <a:pt x="64" y="40"/>
                  </a:lnTo>
                  <a:lnTo>
                    <a:pt x="64" y="40"/>
                  </a:lnTo>
                  <a:lnTo>
                    <a:pt x="64" y="32"/>
                  </a:lnTo>
                  <a:lnTo>
                    <a:pt x="60" y="24"/>
                  </a:lnTo>
                  <a:lnTo>
                    <a:pt x="58" y="18"/>
                  </a:lnTo>
                  <a:lnTo>
                    <a:pt x="52" y="12"/>
                  </a:lnTo>
                  <a:lnTo>
                    <a:pt x="46" y="6"/>
                  </a:lnTo>
                  <a:lnTo>
                    <a:pt x="40" y="4"/>
                  </a:lnTo>
                  <a:lnTo>
                    <a:pt x="32" y="0"/>
                  </a:lnTo>
                  <a:lnTo>
                    <a:pt x="24" y="0"/>
                  </a:lnTo>
                  <a:lnTo>
                    <a:pt x="0" y="0"/>
                  </a:lnTo>
                  <a:lnTo>
                    <a:pt x="0" y="0"/>
                  </a:lnTo>
                  <a:lnTo>
                    <a:pt x="0" y="0"/>
                  </a:lnTo>
                  <a:lnTo>
                    <a:pt x="0" y="8"/>
                  </a:lnTo>
                  <a:lnTo>
                    <a:pt x="4" y="16"/>
                  </a:lnTo>
                  <a:lnTo>
                    <a:pt x="6" y="22"/>
                  </a:lnTo>
                  <a:lnTo>
                    <a:pt x="12" y="28"/>
                  </a:lnTo>
                  <a:lnTo>
                    <a:pt x="18" y="34"/>
                  </a:lnTo>
                  <a:lnTo>
                    <a:pt x="24" y="36"/>
                  </a:lnTo>
                  <a:lnTo>
                    <a:pt x="32" y="40"/>
                  </a:lnTo>
                  <a:lnTo>
                    <a:pt x="40" y="40"/>
                  </a:lnTo>
                  <a:lnTo>
                    <a:pt x="40" y="40"/>
                  </a:lnTo>
                  <a:close/>
                </a:path>
              </a:pathLst>
            </a:custGeom>
            <a:solidFill>
              <a:srgbClr val="FFFFFF"/>
            </a:solidFill>
            <a:ln w="9525">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31" name="Freeform 210"/>
            <p:cNvSpPr>
              <a:spLocks/>
            </p:cNvSpPr>
            <p:nvPr/>
          </p:nvSpPr>
          <p:spPr bwMode="auto">
            <a:xfrm>
              <a:off x="7026275" y="5095875"/>
              <a:ext cx="76200" cy="76200"/>
            </a:xfrm>
            <a:custGeom>
              <a:avLst/>
              <a:gdLst>
                <a:gd name="T0" fmla="*/ 0 w 48"/>
                <a:gd name="T1" fmla="*/ 48 h 48"/>
                <a:gd name="T2" fmla="*/ 32 w 48"/>
                <a:gd name="T3" fmla="*/ 48 h 48"/>
                <a:gd name="T4" fmla="*/ 32 w 48"/>
                <a:gd name="T5" fmla="*/ 48 h 48"/>
                <a:gd name="T6" fmla="*/ 36 w 48"/>
                <a:gd name="T7" fmla="*/ 48 h 48"/>
                <a:gd name="T8" fmla="*/ 38 w 48"/>
                <a:gd name="T9" fmla="*/ 46 h 48"/>
                <a:gd name="T10" fmla="*/ 40 w 48"/>
                <a:gd name="T11" fmla="*/ 44 h 48"/>
                <a:gd name="T12" fmla="*/ 40 w 48"/>
                <a:gd name="T13" fmla="*/ 40 h 48"/>
                <a:gd name="T14" fmla="*/ 40 w 48"/>
                <a:gd name="T15" fmla="*/ 32 h 48"/>
                <a:gd name="T16" fmla="*/ 40 w 48"/>
                <a:gd name="T17" fmla="*/ 32 h 48"/>
                <a:gd name="T18" fmla="*/ 40 w 48"/>
                <a:gd name="T19" fmla="*/ 28 h 48"/>
                <a:gd name="T20" fmla="*/ 38 w 48"/>
                <a:gd name="T21" fmla="*/ 26 h 48"/>
                <a:gd name="T22" fmla="*/ 36 w 48"/>
                <a:gd name="T23" fmla="*/ 24 h 48"/>
                <a:gd name="T24" fmla="*/ 32 w 48"/>
                <a:gd name="T25" fmla="*/ 24 h 48"/>
                <a:gd name="T26" fmla="*/ 16 w 48"/>
                <a:gd name="T27" fmla="*/ 24 h 48"/>
                <a:gd name="T28" fmla="*/ 16 w 48"/>
                <a:gd name="T29" fmla="*/ 24 h 48"/>
                <a:gd name="T30" fmla="*/ 12 w 48"/>
                <a:gd name="T31" fmla="*/ 24 h 48"/>
                <a:gd name="T32" fmla="*/ 10 w 48"/>
                <a:gd name="T33" fmla="*/ 22 h 48"/>
                <a:gd name="T34" fmla="*/ 8 w 48"/>
                <a:gd name="T35" fmla="*/ 20 h 48"/>
                <a:gd name="T36" fmla="*/ 8 w 48"/>
                <a:gd name="T37" fmla="*/ 16 h 48"/>
                <a:gd name="T38" fmla="*/ 8 w 48"/>
                <a:gd name="T39" fmla="*/ 8 h 48"/>
                <a:gd name="T40" fmla="*/ 8 w 48"/>
                <a:gd name="T41" fmla="*/ 8 h 48"/>
                <a:gd name="T42" fmla="*/ 8 w 48"/>
                <a:gd name="T43" fmla="*/ 4 h 48"/>
                <a:gd name="T44" fmla="*/ 10 w 48"/>
                <a:gd name="T45" fmla="*/ 2 h 48"/>
                <a:gd name="T46" fmla="*/ 12 w 48"/>
                <a:gd name="T47" fmla="*/ 0 h 48"/>
                <a:gd name="T48" fmla="*/ 16 w 48"/>
                <a:gd name="T49" fmla="*/ 0 h 48"/>
                <a:gd name="T50" fmla="*/ 48 w 48"/>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8">
                  <a:moveTo>
                    <a:pt x="0" y="48"/>
                  </a:moveTo>
                  <a:lnTo>
                    <a:pt x="32" y="48"/>
                  </a:lnTo>
                  <a:lnTo>
                    <a:pt x="32" y="48"/>
                  </a:lnTo>
                  <a:lnTo>
                    <a:pt x="36" y="48"/>
                  </a:lnTo>
                  <a:lnTo>
                    <a:pt x="38" y="46"/>
                  </a:lnTo>
                  <a:lnTo>
                    <a:pt x="40" y="44"/>
                  </a:lnTo>
                  <a:lnTo>
                    <a:pt x="40" y="40"/>
                  </a:lnTo>
                  <a:lnTo>
                    <a:pt x="40" y="32"/>
                  </a:lnTo>
                  <a:lnTo>
                    <a:pt x="40" y="32"/>
                  </a:lnTo>
                  <a:lnTo>
                    <a:pt x="40" y="28"/>
                  </a:lnTo>
                  <a:lnTo>
                    <a:pt x="38" y="26"/>
                  </a:lnTo>
                  <a:lnTo>
                    <a:pt x="36" y="24"/>
                  </a:lnTo>
                  <a:lnTo>
                    <a:pt x="32" y="24"/>
                  </a:lnTo>
                  <a:lnTo>
                    <a:pt x="16" y="24"/>
                  </a:lnTo>
                  <a:lnTo>
                    <a:pt x="16" y="24"/>
                  </a:lnTo>
                  <a:lnTo>
                    <a:pt x="12" y="24"/>
                  </a:lnTo>
                  <a:lnTo>
                    <a:pt x="10" y="22"/>
                  </a:lnTo>
                  <a:lnTo>
                    <a:pt x="8" y="20"/>
                  </a:lnTo>
                  <a:lnTo>
                    <a:pt x="8" y="16"/>
                  </a:lnTo>
                  <a:lnTo>
                    <a:pt x="8" y="8"/>
                  </a:lnTo>
                  <a:lnTo>
                    <a:pt x="8" y="8"/>
                  </a:lnTo>
                  <a:lnTo>
                    <a:pt x="8" y="4"/>
                  </a:lnTo>
                  <a:lnTo>
                    <a:pt x="10" y="2"/>
                  </a:lnTo>
                  <a:lnTo>
                    <a:pt x="12" y="0"/>
                  </a:lnTo>
                  <a:lnTo>
                    <a:pt x="16" y="0"/>
                  </a:lnTo>
                  <a:lnTo>
                    <a:pt x="48" y="0"/>
                  </a:lnTo>
                </a:path>
              </a:pathLst>
            </a:custGeom>
            <a:noFill/>
            <a:ln w="952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32" name="Line 211"/>
            <p:cNvSpPr>
              <a:spLocks noChangeShapeType="1"/>
            </p:cNvSpPr>
            <p:nvPr/>
          </p:nvSpPr>
          <p:spPr bwMode="auto">
            <a:xfrm flipV="1">
              <a:off x="7064375" y="5057775"/>
              <a:ext cx="0" cy="38100"/>
            </a:xfrm>
            <a:prstGeom prst="line">
              <a:avLst/>
            </a:prstGeom>
            <a:noFill/>
            <a:ln w="952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33" name="Line 212"/>
            <p:cNvSpPr>
              <a:spLocks noChangeShapeType="1"/>
            </p:cNvSpPr>
            <p:nvPr/>
          </p:nvSpPr>
          <p:spPr bwMode="auto">
            <a:xfrm>
              <a:off x="7064375" y="5172075"/>
              <a:ext cx="0" cy="38100"/>
            </a:xfrm>
            <a:prstGeom prst="line">
              <a:avLst/>
            </a:prstGeom>
            <a:noFill/>
            <a:ln w="952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grpSp>
      <p:grpSp>
        <p:nvGrpSpPr>
          <p:cNvPr id="134" name="Group 133"/>
          <p:cNvGrpSpPr/>
          <p:nvPr/>
        </p:nvGrpSpPr>
        <p:grpSpPr>
          <a:xfrm>
            <a:off x="3432855" y="6389520"/>
            <a:ext cx="516579" cy="516579"/>
            <a:chOff x="3281680" y="1414866"/>
            <a:chExt cx="589280" cy="589280"/>
          </a:xfrm>
        </p:grpSpPr>
        <p:sp>
          <p:nvSpPr>
            <p:cNvPr id="135" name="Oval 134"/>
            <p:cNvSpPr/>
            <p:nvPr/>
          </p:nvSpPr>
          <p:spPr>
            <a:xfrm>
              <a:off x="3281680" y="1414866"/>
              <a:ext cx="589280" cy="5892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en-IN" sz="1052" dirty="0">
                <a:solidFill>
                  <a:srgbClr val="000000"/>
                </a:solidFill>
              </a:endParaRPr>
            </a:p>
          </p:txBody>
        </p:sp>
        <p:sp>
          <p:nvSpPr>
            <p:cNvPr id="136" name="Oval 135"/>
            <p:cNvSpPr/>
            <p:nvPr/>
          </p:nvSpPr>
          <p:spPr>
            <a:xfrm>
              <a:off x="3333201" y="1466387"/>
              <a:ext cx="486238" cy="48623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en-IN" sz="1052" dirty="0">
                <a:solidFill>
                  <a:srgbClr val="000000"/>
                </a:solidFill>
              </a:endParaRPr>
            </a:p>
          </p:txBody>
        </p:sp>
      </p:grpSp>
      <p:grpSp>
        <p:nvGrpSpPr>
          <p:cNvPr id="137" name="Group 136"/>
          <p:cNvGrpSpPr/>
          <p:nvPr/>
        </p:nvGrpSpPr>
        <p:grpSpPr>
          <a:xfrm>
            <a:off x="2907695" y="1474531"/>
            <a:ext cx="273013" cy="320084"/>
            <a:chOff x="5314950" y="2413000"/>
            <a:chExt cx="644525" cy="755650"/>
          </a:xfrm>
        </p:grpSpPr>
        <p:sp>
          <p:nvSpPr>
            <p:cNvPr id="138" name="Freeform 67"/>
            <p:cNvSpPr>
              <a:spLocks/>
            </p:cNvSpPr>
            <p:nvPr/>
          </p:nvSpPr>
          <p:spPr bwMode="auto">
            <a:xfrm>
              <a:off x="5610225" y="2413000"/>
              <a:ext cx="161925" cy="120650"/>
            </a:xfrm>
            <a:custGeom>
              <a:avLst/>
              <a:gdLst>
                <a:gd name="T0" fmla="*/ 60 w 102"/>
                <a:gd name="T1" fmla="*/ 76 h 76"/>
                <a:gd name="T2" fmla="*/ 60 w 102"/>
                <a:gd name="T3" fmla="*/ 76 h 76"/>
                <a:gd name="T4" fmla="*/ 64 w 102"/>
                <a:gd name="T5" fmla="*/ 74 h 76"/>
                <a:gd name="T6" fmla="*/ 68 w 102"/>
                <a:gd name="T7" fmla="*/ 68 h 76"/>
                <a:gd name="T8" fmla="*/ 80 w 102"/>
                <a:gd name="T9" fmla="*/ 50 h 76"/>
                <a:gd name="T10" fmla="*/ 100 w 102"/>
                <a:gd name="T11" fmla="*/ 16 h 76"/>
                <a:gd name="T12" fmla="*/ 100 w 102"/>
                <a:gd name="T13" fmla="*/ 16 h 76"/>
                <a:gd name="T14" fmla="*/ 102 w 102"/>
                <a:gd name="T15" fmla="*/ 14 h 76"/>
                <a:gd name="T16" fmla="*/ 102 w 102"/>
                <a:gd name="T17" fmla="*/ 10 h 76"/>
                <a:gd name="T18" fmla="*/ 102 w 102"/>
                <a:gd name="T19" fmla="*/ 10 h 76"/>
                <a:gd name="T20" fmla="*/ 98 w 102"/>
                <a:gd name="T21" fmla="*/ 10 h 76"/>
                <a:gd name="T22" fmla="*/ 92 w 102"/>
                <a:gd name="T23" fmla="*/ 10 h 76"/>
                <a:gd name="T24" fmla="*/ 92 w 102"/>
                <a:gd name="T25" fmla="*/ 10 h 76"/>
                <a:gd name="T26" fmla="*/ 86 w 102"/>
                <a:gd name="T27" fmla="*/ 12 h 76"/>
                <a:gd name="T28" fmla="*/ 80 w 102"/>
                <a:gd name="T29" fmla="*/ 10 h 76"/>
                <a:gd name="T30" fmla="*/ 64 w 102"/>
                <a:gd name="T31" fmla="*/ 8 h 76"/>
                <a:gd name="T32" fmla="*/ 64 w 102"/>
                <a:gd name="T33" fmla="*/ 8 h 76"/>
                <a:gd name="T34" fmla="*/ 48 w 102"/>
                <a:gd name="T35" fmla="*/ 2 h 76"/>
                <a:gd name="T36" fmla="*/ 28 w 102"/>
                <a:gd name="T37" fmla="*/ 0 h 76"/>
                <a:gd name="T38" fmla="*/ 20 w 102"/>
                <a:gd name="T39" fmla="*/ 2 h 76"/>
                <a:gd name="T40" fmla="*/ 12 w 102"/>
                <a:gd name="T41" fmla="*/ 4 h 76"/>
                <a:gd name="T42" fmla="*/ 6 w 102"/>
                <a:gd name="T43" fmla="*/ 8 h 76"/>
                <a:gd name="T44" fmla="*/ 0 w 102"/>
                <a:gd name="T45" fmla="*/ 16 h 76"/>
                <a:gd name="T46" fmla="*/ 0 w 102"/>
                <a:gd name="T47" fmla="*/ 16 h 76"/>
                <a:gd name="T48" fmla="*/ 0 w 102"/>
                <a:gd name="T49" fmla="*/ 16 h 76"/>
                <a:gd name="T50" fmla="*/ 2 w 102"/>
                <a:gd name="T51" fmla="*/ 18 h 76"/>
                <a:gd name="T52" fmla="*/ 2 w 102"/>
                <a:gd name="T53" fmla="*/ 18 h 76"/>
                <a:gd name="T54" fmla="*/ 10 w 102"/>
                <a:gd name="T55" fmla="*/ 30 h 76"/>
                <a:gd name="T56" fmla="*/ 22 w 102"/>
                <a:gd name="T57" fmla="*/ 50 h 76"/>
                <a:gd name="T58" fmla="*/ 34 w 102"/>
                <a:gd name="T59" fmla="*/ 68 h 76"/>
                <a:gd name="T60" fmla="*/ 38 w 102"/>
                <a:gd name="T61" fmla="*/ 74 h 76"/>
                <a:gd name="T62" fmla="*/ 42 w 102"/>
                <a:gd name="T63" fmla="*/ 76 h 76"/>
                <a:gd name="T64" fmla="*/ 60 w 102"/>
                <a:gd name="T6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76">
                  <a:moveTo>
                    <a:pt x="60" y="76"/>
                  </a:moveTo>
                  <a:lnTo>
                    <a:pt x="60" y="76"/>
                  </a:lnTo>
                  <a:lnTo>
                    <a:pt x="64" y="74"/>
                  </a:lnTo>
                  <a:lnTo>
                    <a:pt x="68" y="68"/>
                  </a:lnTo>
                  <a:lnTo>
                    <a:pt x="80" y="50"/>
                  </a:lnTo>
                  <a:lnTo>
                    <a:pt x="100" y="16"/>
                  </a:lnTo>
                  <a:lnTo>
                    <a:pt x="100" y="16"/>
                  </a:lnTo>
                  <a:lnTo>
                    <a:pt x="102" y="14"/>
                  </a:lnTo>
                  <a:lnTo>
                    <a:pt x="102" y="10"/>
                  </a:lnTo>
                  <a:lnTo>
                    <a:pt x="102" y="10"/>
                  </a:lnTo>
                  <a:lnTo>
                    <a:pt x="98" y="10"/>
                  </a:lnTo>
                  <a:lnTo>
                    <a:pt x="92" y="10"/>
                  </a:lnTo>
                  <a:lnTo>
                    <a:pt x="92" y="10"/>
                  </a:lnTo>
                  <a:lnTo>
                    <a:pt x="86" y="12"/>
                  </a:lnTo>
                  <a:lnTo>
                    <a:pt x="80" y="10"/>
                  </a:lnTo>
                  <a:lnTo>
                    <a:pt x="64" y="8"/>
                  </a:lnTo>
                  <a:lnTo>
                    <a:pt x="64" y="8"/>
                  </a:lnTo>
                  <a:lnTo>
                    <a:pt x="48" y="2"/>
                  </a:lnTo>
                  <a:lnTo>
                    <a:pt x="28" y="0"/>
                  </a:lnTo>
                  <a:lnTo>
                    <a:pt x="20" y="2"/>
                  </a:lnTo>
                  <a:lnTo>
                    <a:pt x="12" y="4"/>
                  </a:lnTo>
                  <a:lnTo>
                    <a:pt x="6" y="8"/>
                  </a:lnTo>
                  <a:lnTo>
                    <a:pt x="0" y="16"/>
                  </a:lnTo>
                  <a:lnTo>
                    <a:pt x="0" y="16"/>
                  </a:lnTo>
                  <a:lnTo>
                    <a:pt x="0" y="16"/>
                  </a:lnTo>
                  <a:lnTo>
                    <a:pt x="2" y="18"/>
                  </a:lnTo>
                  <a:lnTo>
                    <a:pt x="2" y="18"/>
                  </a:lnTo>
                  <a:lnTo>
                    <a:pt x="10" y="30"/>
                  </a:lnTo>
                  <a:lnTo>
                    <a:pt x="22" y="50"/>
                  </a:lnTo>
                  <a:lnTo>
                    <a:pt x="34" y="68"/>
                  </a:lnTo>
                  <a:lnTo>
                    <a:pt x="38" y="74"/>
                  </a:lnTo>
                  <a:lnTo>
                    <a:pt x="42" y="76"/>
                  </a:lnTo>
                  <a:lnTo>
                    <a:pt x="60" y="76"/>
                  </a:lnTo>
                  <a:close/>
                </a:path>
              </a:pathLst>
            </a:custGeom>
            <a:solidFill>
              <a:schemeClr val="accent2"/>
            </a:solidFill>
            <a:ln w="12700">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39" name="Freeform 68"/>
            <p:cNvSpPr>
              <a:spLocks/>
            </p:cNvSpPr>
            <p:nvPr/>
          </p:nvSpPr>
          <p:spPr bwMode="auto">
            <a:xfrm>
              <a:off x="5334000" y="2565400"/>
              <a:ext cx="603250" cy="603250"/>
            </a:xfrm>
            <a:custGeom>
              <a:avLst/>
              <a:gdLst>
                <a:gd name="T0" fmla="*/ 380 w 380"/>
                <a:gd name="T1" fmla="*/ 190 h 380"/>
                <a:gd name="T2" fmla="*/ 376 w 380"/>
                <a:gd name="T3" fmla="*/ 228 h 380"/>
                <a:gd name="T4" fmla="*/ 366 w 380"/>
                <a:gd name="T5" fmla="*/ 264 h 380"/>
                <a:gd name="T6" fmla="*/ 348 w 380"/>
                <a:gd name="T7" fmla="*/ 296 h 380"/>
                <a:gd name="T8" fmla="*/ 324 w 380"/>
                <a:gd name="T9" fmla="*/ 324 h 380"/>
                <a:gd name="T10" fmla="*/ 296 w 380"/>
                <a:gd name="T11" fmla="*/ 348 h 380"/>
                <a:gd name="T12" fmla="*/ 264 w 380"/>
                <a:gd name="T13" fmla="*/ 364 h 380"/>
                <a:gd name="T14" fmla="*/ 228 w 380"/>
                <a:gd name="T15" fmla="*/ 376 h 380"/>
                <a:gd name="T16" fmla="*/ 190 w 380"/>
                <a:gd name="T17" fmla="*/ 380 h 380"/>
                <a:gd name="T18" fmla="*/ 170 w 380"/>
                <a:gd name="T19" fmla="*/ 378 h 380"/>
                <a:gd name="T20" fmla="*/ 134 w 380"/>
                <a:gd name="T21" fmla="*/ 370 h 380"/>
                <a:gd name="T22" fmla="*/ 100 w 380"/>
                <a:gd name="T23" fmla="*/ 356 h 380"/>
                <a:gd name="T24" fmla="*/ 70 w 380"/>
                <a:gd name="T25" fmla="*/ 336 h 380"/>
                <a:gd name="T26" fmla="*/ 44 w 380"/>
                <a:gd name="T27" fmla="*/ 310 h 380"/>
                <a:gd name="T28" fmla="*/ 24 w 380"/>
                <a:gd name="T29" fmla="*/ 280 h 380"/>
                <a:gd name="T30" fmla="*/ 8 w 380"/>
                <a:gd name="T31" fmla="*/ 246 h 380"/>
                <a:gd name="T32" fmla="*/ 2 w 380"/>
                <a:gd name="T33" fmla="*/ 208 h 380"/>
                <a:gd name="T34" fmla="*/ 0 w 380"/>
                <a:gd name="T35" fmla="*/ 190 h 380"/>
                <a:gd name="T36" fmla="*/ 4 w 380"/>
                <a:gd name="T37" fmla="*/ 152 h 380"/>
                <a:gd name="T38" fmla="*/ 16 w 380"/>
                <a:gd name="T39" fmla="*/ 116 h 380"/>
                <a:gd name="T40" fmla="*/ 32 w 380"/>
                <a:gd name="T41" fmla="*/ 84 h 380"/>
                <a:gd name="T42" fmla="*/ 56 w 380"/>
                <a:gd name="T43" fmla="*/ 56 h 380"/>
                <a:gd name="T44" fmla="*/ 84 w 380"/>
                <a:gd name="T45" fmla="*/ 32 h 380"/>
                <a:gd name="T46" fmla="*/ 116 w 380"/>
                <a:gd name="T47" fmla="*/ 14 h 380"/>
                <a:gd name="T48" fmla="*/ 152 w 380"/>
                <a:gd name="T49" fmla="*/ 4 h 380"/>
                <a:gd name="T50" fmla="*/ 190 w 380"/>
                <a:gd name="T51" fmla="*/ 0 h 380"/>
                <a:gd name="T52" fmla="*/ 210 w 380"/>
                <a:gd name="T53" fmla="*/ 0 h 380"/>
                <a:gd name="T54" fmla="*/ 246 w 380"/>
                <a:gd name="T55" fmla="*/ 8 h 380"/>
                <a:gd name="T56" fmla="*/ 280 w 380"/>
                <a:gd name="T57" fmla="*/ 22 h 380"/>
                <a:gd name="T58" fmla="*/ 312 w 380"/>
                <a:gd name="T59" fmla="*/ 42 h 380"/>
                <a:gd name="T60" fmla="*/ 338 w 380"/>
                <a:gd name="T61" fmla="*/ 68 h 380"/>
                <a:gd name="T62" fmla="*/ 358 w 380"/>
                <a:gd name="T63" fmla="*/ 98 h 380"/>
                <a:gd name="T64" fmla="*/ 372 w 380"/>
                <a:gd name="T65" fmla="*/ 132 h 380"/>
                <a:gd name="T66" fmla="*/ 380 w 380"/>
                <a:gd name="T67" fmla="*/ 170 h 380"/>
                <a:gd name="T68" fmla="*/ 380 w 380"/>
                <a:gd name="T69"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380" y="190"/>
                  </a:moveTo>
                  <a:lnTo>
                    <a:pt x="380" y="190"/>
                  </a:lnTo>
                  <a:lnTo>
                    <a:pt x="380" y="208"/>
                  </a:lnTo>
                  <a:lnTo>
                    <a:pt x="376" y="228"/>
                  </a:lnTo>
                  <a:lnTo>
                    <a:pt x="372" y="246"/>
                  </a:lnTo>
                  <a:lnTo>
                    <a:pt x="366" y="264"/>
                  </a:lnTo>
                  <a:lnTo>
                    <a:pt x="358" y="280"/>
                  </a:lnTo>
                  <a:lnTo>
                    <a:pt x="348" y="296"/>
                  </a:lnTo>
                  <a:lnTo>
                    <a:pt x="338" y="310"/>
                  </a:lnTo>
                  <a:lnTo>
                    <a:pt x="324" y="324"/>
                  </a:lnTo>
                  <a:lnTo>
                    <a:pt x="312" y="336"/>
                  </a:lnTo>
                  <a:lnTo>
                    <a:pt x="296" y="348"/>
                  </a:lnTo>
                  <a:lnTo>
                    <a:pt x="280" y="356"/>
                  </a:lnTo>
                  <a:lnTo>
                    <a:pt x="264" y="364"/>
                  </a:lnTo>
                  <a:lnTo>
                    <a:pt x="246" y="370"/>
                  </a:lnTo>
                  <a:lnTo>
                    <a:pt x="228" y="376"/>
                  </a:lnTo>
                  <a:lnTo>
                    <a:pt x="210" y="378"/>
                  </a:lnTo>
                  <a:lnTo>
                    <a:pt x="190" y="380"/>
                  </a:lnTo>
                  <a:lnTo>
                    <a:pt x="190" y="380"/>
                  </a:lnTo>
                  <a:lnTo>
                    <a:pt x="170" y="378"/>
                  </a:lnTo>
                  <a:lnTo>
                    <a:pt x="152" y="376"/>
                  </a:lnTo>
                  <a:lnTo>
                    <a:pt x="134" y="370"/>
                  </a:lnTo>
                  <a:lnTo>
                    <a:pt x="116" y="364"/>
                  </a:lnTo>
                  <a:lnTo>
                    <a:pt x="100" y="356"/>
                  </a:lnTo>
                  <a:lnTo>
                    <a:pt x="84" y="348"/>
                  </a:lnTo>
                  <a:lnTo>
                    <a:pt x="70" y="336"/>
                  </a:lnTo>
                  <a:lnTo>
                    <a:pt x="56" y="324"/>
                  </a:lnTo>
                  <a:lnTo>
                    <a:pt x="44" y="310"/>
                  </a:lnTo>
                  <a:lnTo>
                    <a:pt x="32" y="296"/>
                  </a:lnTo>
                  <a:lnTo>
                    <a:pt x="24" y="280"/>
                  </a:lnTo>
                  <a:lnTo>
                    <a:pt x="16" y="264"/>
                  </a:lnTo>
                  <a:lnTo>
                    <a:pt x="8" y="246"/>
                  </a:lnTo>
                  <a:lnTo>
                    <a:pt x="4" y="228"/>
                  </a:lnTo>
                  <a:lnTo>
                    <a:pt x="2" y="208"/>
                  </a:lnTo>
                  <a:lnTo>
                    <a:pt x="0" y="190"/>
                  </a:lnTo>
                  <a:lnTo>
                    <a:pt x="0" y="190"/>
                  </a:lnTo>
                  <a:lnTo>
                    <a:pt x="2" y="170"/>
                  </a:lnTo>
                  <a:lnTo>
                    <a:pt x="4" y="152"/>
                  </a:lnTo>
                  <a:lnTo>
                    <a:pt x="8" y="132"/>
                  </a:lnTo>
                  <a:lnTo>
                    <a:pt x="16" y="116"/>
                  </a:lnTo>
                  <a:lnTo>
                    <a:pt x="24" y="98"/>
                  </a:lnTo>
                  <a:lnTo>
                    <a:pt x="32" y="84"/>
                  </a:lnTo>
                  <a:lnTo>
                    <a:pt x="44" y="68"/>
                  </a:lnTo>
                  <a:lnTo>
                    <a:pt x="56" y="56"/>
                  </a:lnTo>
                  <a:lnTo>
                    <a:pt x="70" y="42"/>
                  </a:lnTo>
                  <a:lnTo>
                    <a:pt x="84" y="32"/>
                  </a:lnTo>
                  <a:lnTo>
                    <a:pt x="100" y="22"/>
                  </a:lnTo>
                  <a:lnTo>
                    <a:pt x="116" y="14"/>
                  </a:lnTo>
                  <a:lnTo>
                    <a:pt x="134" y="8"/>
                  </a:lnTo>
                  <a:lnTo>
                    <a:pt x="152" y="4"/>
                  </a:lnTo>
                  <a:lnTo>
                    <a:pt x="170" y="0"/>
                  </a:lnTo>
                  <a:lnTo>
                    <a:pt x="190" y="0"/>
                  </a:lnTo>
                  <a:lnTo>
                    <a:pt x="190" y="0"/>
                  </a:lnTo>
                  <a:lnTo>
                    <a:pt x="210" y="0"/>
                  </a:lnTo>
                  <a:lnTo>
                    <a:pt x="228" y="4"/>
                  </a:lnTo>
                  <a:lnTo>
                    <a:pt x="246" y="8"/>
                  </a:lnTo>
                  <a:lnTo>
                    <a:pt x="264" y="14"/>
                  </a:lnTo>
                  <a:lnTo>
                    <a:pt x="280" y="22"/>
                  </a:lnTo>
                  <a:lnTo>
                    <a:pt x="296" y="32"/>
                  </a:lnTo>
                  <a:lnTo>
                    <a:pt x="312" y="42"/>
                  </a:lnTo>
                  <a:lnTo>
                    <a:pt x="324" y="56"/>
                  </a:lnTo>
                  <a:lnTo>
                    <a:pt x="338" y="68"/>
                  </a:lnTo>
                  <a:lnTo>
                    <a:pt x="348" y="84"/>
                  </a:lnTo>
                  <a:lnTo>
                    <a:pt x="358" y="98"/>
                  </a:lnTo>
                  <a:lnTo>
                    <a:pt x="366" y="116"/>
                  </a:lnTo>
                  <a:lnTo>
                    <a:pt x="372" y="132"/>
                  </a:lnTo>
                  <a:lnTo>
                    <a:pt x="376" y="152"/>
                  </a:lnTo>
                  <a:lnTo>
                    <a:pt x="380" y="170"/>
                  </a:lnTo>
                  <a:lnTo>
                    <a:pt x="380" y="190"/>
                  </a:lnTo>
                  <a:lnTo>
                    <a:pt x="380" y="190"/>
                  </a:lnTo>
                  <a:close/>
                </a:path>
              </a:pathLst>
            </a:custGeom>
            <a:solidFill>
              <a:srgbClr val="F2F2F2"/>
            </a:solidFill>
            <a:ln w="12700">
              <a:no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4" name="Freeform 73"/>
            <p:cNvSpPr>
              <a:spLocks noEditPoints="1"/>
            </p:cNvSpPr>
            <p:nvPr/>
          </p:nvSpPr>
          <p:spPr bwMode="auto">
            <a:xfrm>
              <a:off x="5505450" y="2520950"/>
              <a:ext cx="381000" cy="419100"/>
            </a:xfrm>
            <a:custGeom>
              <a:avLst/>
              <a:gdLst>
                <a:gd name="T0" fmla="*/ 0 w 240"/>
                <a:gd name="T1" fmla="*/ 142 h 264"/>
                <a:gd name="T2" fmla="*/ 0 w 240"/>
                <a:gd name="T3" fmla="*/ 142 h 264"/>
                <a:gd name="T4" fmla="*/ 0 w 240"/>
                <a:gd name="T5" fmla="*/ 142 h 264"/>
                <a:gd name="T6" fmla="*/ 0 w 240"/>
                <a:gd name="T7" fmla="*/ 142 h 264"/>
                <a:gd name="T8" fmla="*/ 0 w 240"/>
                <a:gd name="T9" fmla="*/ 142 h 264"/>
                <a:gd name="T10" fmla="*/ 0 w 240"/>
                <a:gd name="T11" fmla="*/ 142 h 264"/>
                <a:gd name="T12" fmla="*/ 238 w 240"/>
                <a:gd name="T13" fmla="*/ 106 h 264"/>
                <a:gd name="T14" fmla="*/ 238 w 240"/>
                <a:gd name="T15" fmla="*/ 106 h 264"/>
                <a:gd name="T16" fmla="*/ 234 w 240"/>
                <a:gd name="T17" fmla="*/ 96 h 264"/>
                <a:gd name="T18" fmla="*/ 230 w 240"/>
                <a:gd name="T19" fmla="*/ 84 h 264"/>
                <a:gd name="T20" fmla="*/ 224 w 240"/>
                <a:gd name="T21" fmla="*/ 72 h 264"/>
                <a:gd name="T22" fmla="*/ 216 w 240"/>
                <a:gd name="T23" fmla="*/ 62 h 264"/>
                <a:gd name="T24" fmla="*/ 206 w 240"/>
                <a:gd name="T25" fmla="*/ 48 h 264"/>
                <a:gd name="T26" fmla="*/ 192 w 240"/>
                <a:gd name="T27" fmla="*/ 36 h 264"/>
                <a:gd name="T28" fmla="*/ 174 w 240"/>
                <a:gd name="T29" fmla="*/ 22 h 264"/>
                <a:gd name="T30" fmla="*/ 152 w 240"/>
                <a:gd name="T31" fmla="*/ 8 h 264"/>
                <a:gd name="T32" fmla="*/ 152 w 240"/>
                <a:gd name="T33" fmla="*/ 8 h 264"/>
                <a:gd name="T34" fmla="*/ 144 w 240"/>
                <a:gd name="T35" fmla="*/ 4 h 264"/>
                <a:gd name="T36" fmla="*/ 136 w 240"/>
                <a:gd name="T37" fmla="*/ 2 h 264"/>
                <a:gd name="T38" fmla="*/ 118 w 240"/>
                <a:gd name="T39" fmla="*/ 0 h 264"/>
                <a:gd name="T40" fmla="*/ 104 w 240"/>
                <a:gd name="T41" fmla="*/ 2 h 264"/>
                <a:gd name="T42" fmla="*/ 92 w 240"/>
                <a:gd name="T43" fmla="*/ 6 h 264"/>
                <a:gd name="T44" fmla="*/ 92 w 240"/>
                <a:gd name="T45" fmla="*/ 6 h 264"/>
                <a:gd name="T46" fmla="*/ 68 w 240"/>
                <a:gd name="T47" fmla="*/ 18 h 264"/>
                <a:gd name="T48" fmla="*/ 50 w 240"/>
                <a:gd name="T49" fmla="*/ 32 h 264"/>
                <a:gd name="T50" fmla="*/ 36 w 240"/>
                <a:gd name="T51" fmla="*/ 46 h 264"/>
                <a:gd name="T52" fmla="*/ 26 w 240"/>
                <a:gd name="T53" fmla="*/ 58 h 264"/>
                <a:gd name="T54" fmla="*/ 18 w 240"/>
                <a:gd name="T55" fmla="*/ 72 h 264"/>
                <a:gd name="T56" fmla="*/ 12 w 240"/>
                <a:gd name="T57" fmla="*/ 84 h 264"/>
                <a:gd name="T58" fmla="*/ 4 w 240"/>
                <a:gd name="T59" fmla="*/ 106 h 264"/>
                <a:gd name="T60" fmla="*/ 4 w 240"/>
                <a:gd name="T61" fmla="*/ 106 h 264"/>
                <a:gd name="T62" fmla="*/ 2 w 240"/>
                <a:gd name="T63" fmla="*/ 122 h 264"/>
                <a:gd name="T64" fmla="*/ 0 w 240"/>
                <a:gd name="T65" fmla="*/ 142 h 264"/>
                <a:gd name="T66" fmla="*/ 0 w 240"/>
                <a:gd name="T67" fmla="*/ 142 h 264"/>
                <a:gd name="T68" fmla="*/ 0 w 240"/>
                <a:gd name="T69" fmla="*/ 154 h 264"/>
                <a:gd name="T70" fmla="*/ 2 w 240"/>
                <a:gd name="T71" fmla="*/ 166 h 264"/>
                <a:gd name="T72" fmla="*/ 10 w 240"/>
                <a:gd name="T73" fmla="*/ 188 h 264"/>
                <a:gd name="T74" fmla="*/ 20 w 240"/>
                <a:gd name="T75" fmla="*/ 210 h 264"/>
                <a:gd name="T76" fmla="*/ 34 w 240"/>
                <a:gd name="T77" fmla="*/ 228 h 264"/>
                <a:gd name="T78" fmla="*/ 52 w 240"/>
                <a:gd name="T79" fmla="*/ 244 h 264"/>
                <a:gd name="T80" fmla="*/ 74 w 240"/>
                <a:gd name="T81" fmla="*/ 254 h 264"/>
                <a:gd name="T82" fmla="*/ 84 w 240"/>
                <a:gd name="T83" fmla="*/ 258 h 264"/>
                <a:gd name="T84" fmla="*/ 96 w 240"/>
                <a:gd name="T85" fmla="*/ 262 h 264"/>
                <a:gd name="T86" fmla="*/ 108 w 240"/>
                <a:gd name="T87" fmla="*/ 264 h 264"/>
                <a:gd name="T88" fmla="*/ 120 w 240"/>
                <a:gd name="T89" fmla="*/ 264 h 264"/>
                <a:gd name="T90" fmla="*/ 120 w 240"/>
                <a:gd name="T91" fmla="*/ 264 h 264"/>
                <a:gd name="T92" fmla="*/ 132 w 240"/>
                <a:gd name="T93" fmla="*/ 264 h 264"/>
                <a:gd name="T94" fmla="*/ 144 w 240"/>
                <a:gd name="T95" fmla="*/ 262 h 264"/>
                <a:gd name="T96" fmla="*/ 156 w 240"/>
                <a:gd name="T97" fmla="*/ 258 h 264"/>
                <a:gd name="T98" fmla="*/ 166 w 240"/>
                <a:gd name="T99" fmla="*/ 254 h 264"/>
                <a:gd name="T100" fmla="*/ 188 w 240"/>
                <a:gd name="T101" fmla="*/ 244 h 264"/>
                <a:gd name="T102" fmla="*/ 204 w 240"/>
                <a:gd name="T103" fmla="*/ 228 h 264"/>
                <a:gd name="T104" fmla="*/ 220 w 240"/>
                <a:gd name="T105" fmla="*/ 210 h 264"/>
                <a:gd name="T106" fmla="*/ 230 w 240"/>
                <a:gd name="T107" fmla="*/ 188 h 264"/>
                <a:gd name="T108" fmla="*/ 238 w 240"/>
                <a:gd name="T109" fmla="*/ 166 h 264"/>
                <a:gd name="T110" fmla="*/ 240 w 240"/>
                <a:gd name="T111" fmla="*/ 154 h 264"/>
                <a:gd name="T112" fmla="*/ 240 w 240"/>
                <a:gd name="T113" fmla="*/ 142 h 264"/>
                <a:gd name="T114" fmla="*/ 240 w 240"/>
                <a:gd name="T115" fmla="*/ 142 h 264"/>
                <a:gd name="T116" fmla="*/ 240 w 240"/>
                <a:gd name="T117" fmla="*/ 120 h 264"/>
                <a:gd name="T118" fmla="*/ 238 w 240"/>
                <a:gd name="T119" fmla="*/ 106 h 264"/>
                <a:gd name="T120" fmla="*/ 238 w 240"/>
                <a:gd name="T121" fmla="*/ 10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64">
                  <a:moveTo>
                    <a:pt x="0" y="142"/>
                  </a:moveTo>
                  <a:lnTo>
                    <a:pt x="0" y="142"/>
                  </a:lnTo>
                  <a:lnTo>
                    <a:pt x="0" y="142"/>
                  </a:lnTo>
                  <a:lnTo>
                    <a:pt x="0" y="142"/>
                  </a:lnTo>
                  <a:lnTo>
                    <a:pt x="0" y="142"/>
                  </a:lnTo>
                  <a:lnTo>
                    <a:pt x="0" y="142"/>
                  </a:lnTo>
                  <a:close/>
                  <a:moveTo>
                    <a:pt x="238" y="106"/>
                  </a:moveTo>
                  <a:lnTo>
                    <a:pt x="238" y="106"/>
                  </a:lnTo>
                  <a:lnTo>
                    <a:pt x="234" y="96"/>
                  </a:lnTo>
                  <a:lnTo>
                    <a:pt x="230" y="84"/>
                  </a:lnTo>
                  <a:lnTo>
                    <a:pt x="224" y="72"/>
                  </a:lnTo>
                  <a:lnTo>
                    <a:pt x="216" y="62"/>
                  </a:lnTo>
                  <a:lnTo>
                    <a:pt x="206" y="48"/>
                  </a:lnTo>
                  <a:lnTo>
                    <a:pt x="192" y="36"/>
                  </a:lnTo>
                  <a:lnTo>
                    <a:pt x="174" y="22"/>
                  </a:lnTo>
                  <a:lnTo>
                    <a:pt x="152" y="8"/>
                  </a:lnTo>
                  <a:lnTo>
                    <a:pt x="152" y="8"/>
                  </a:lnTo>
                  <a:lnTo>
                    <a:pt x="144" y="4"/>
                  </a:lnTo>
                  <a:lnTo>
                    <a:pt x="136" y="2"/>
                  </a:lnTo>
                  <a:lnTo>
                    <a:pt x="118" y="0"/>
                  </a:lnTo>
                  <a:lnTo>
                    <a:pt x="104" y="2"/>
                  </a:lnTo>
                  <a:lnTo>
                    <a:pt x="92" y="6"/>
                  </a:lnTo>
                  <a:lnTo>
                    <a:pt x="92" y="6"/>
                  </a:lnTo>
                  <a:lnTo>
                    <a:pt x="68" y="18"/>
                  </a:lnTo>
                  <a:lnTo>
                    <a:pt x="50" y="32"/>
                  </a:lnTo>
                  <a:lnTo>
                    <a:pt x="36" y="46"/>
                  </a:lnTo>
                  <a:lnTo>
                    <a:pt x="26" y="58"/>
                  </a:lnTo>
                  <a:lnTo>
                    <a:pt x="18" y="72"/>
                  </a:lnTo>
                  <a:lnTo>
                    <a:pt x="12" y="84"/>
                  </a:lnTo>
                  <a:lnTo>
                    <a:pt x="4" y="106"/>
                  </a:lnTo>
                  <a:lnTo>
                    <a:pt x="4" y="106"/>
                  </a:lnTo>
                  <a:lnTo>
                    <a:pt x="2" y="122"/>
                  </a:lnTo>
                  <a:lnTo>
                    <a:pt x="0" y="142"/>
                  </a:lnTo>
                  <a:lnTo>
                    <a:pt x="0" y="142"/>
                  </a:lnTo>
                  <a:lnTo>
                    <a:pt x="0" y="154"/>
                  </a:lnTo>
                  <a:lnTo>
                    <a:pt x="2" y="166"/>
                  </a:lnTo>
                  <a:lnTo>
                    <a:pt x="10" y="188"/>
                  </a:lnTo>
                  <a:lnTo>
                    <a:pt x="20" y="210"/>
                  </a:lnTo>
                  <a:lnTo>
                    <a:pt x="34" y="228"/>
                  </a:lnTo>
                  <a:lnTo>
                    <a:pt x="52" y="244"/>
                  </a:lnTo>
                  <a:lnTo>
                    <a:pt x="74" y="254"/>
                  </a:lnTo>
                  <a:lnTo>
                    <a:pt x="84" y="258"/>
                  </a:lnTo>
                  <a:lnTo>
                    <a:pt x="96" y="262"/>
                  </a:lnTo>
                  <a:lnTo>
                    <a:pt x="108" y="264"/>
                  </a:lnTo>
                  <a:lnTo>
                    <a:pt x="120" y="264"/>
                  </a:lnTo>
                  <a:lnTo>
                    <a:pt x="120" y="264"/>
                  </a:lnTo>
                  <a:lnTo>
                    <a:pt x="132" y="264"/>
                  </a:lnTo>
                  <a:lnTo>
                    <a:pt x="144" y="262"/>
                  </a:lnTo>
                  <a:lnTo>
                    <a:pt x="156" y="258"/>
                  </a:lnTo>
                  <a:lnTo>
                    <a:pt x="166" y="254"/>
                  </a:lnTo>
                  <a:lnTo>
                    <a:pt x="188" y="244"/>
                  </a:lnTo>
                  <a:lnTo>
                    <a:pt x="204" y="228"/>
                  </a:lnTo>
                  <a:lnTo>
                    <a:pt x="220" y="210"/>
                  </a:lnTo>
                  <a:lnTo>
                    <a:pt x="230" y="188"/>
                  </a:lnTo>
                  <a:lnTo>
                    <a:pt x="238" y="166"/>
                  </a:lnTo>
                  <a:lnTo>
                    <a:pt x="240" y="154"/>
                  </a:lnTo>
                  <a:lnTo>
                    <a:pt x="240" y="142"/>
                  </a:lnTo>
                  <a:lnTo>
                    <a:pt x="240" y="142"/>
                  </a:lnTo>
                  <a:lnTo>
                    <a:pt x="240" y="120"/>
                  </a:lnTo>
                  <a:lnTo>
                    <a:pt x="238" y="106"/>
                  </a:lnTo>
                  <a:lnTo>
                    <a:pt x="238" y="106"/>
                  </a:lnTo>
                  <a:close/>
                </a:path>
              </a:pathLst>
            </a:custGeom>
            <a:solidFill>
              <a:schemeClr val="accent2"/>
            </a:solidFill>
            <a:ln w="12700">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5" name="Freeform 74"/>
            <p:cNvSpPr>
              <a:spLocks/>
            </p:cNvSpPr>
            <p:nvPr/>
          </p:nvSpPr>
          <p:spPr bwMode="auto">
            <a:xfrm>
              <a:off x="5403850" y="2768600"/>
              <a:ext cx="555625" cy="285750"/>
            </a:xfrm>
            <a:custGeom>
              <a:avLst/>
              <a:gdLst>
                <a:gd name="T0" fmla="*/ 294 w 350"/>
                <a:gd name="T1" fmla="*/ 38 h 180"/>
                <a:gd name="T2" fmla="*/ 248 w 350"/>
                <a:gd name="T3" fmla="*/ 60 h 180"/>
                <a:gd name="T4" fmla="*/ 244 w 350"/>
                <a:gd name="T5" fmla="*/ 62 h 180"/>
                <a:gd name="T6" fmla="*/ 244 w 350"/>
                <a:gd name="T7" fmla="*/ 62 h 180"/>
                <a:gd name="T8" fmla="*/ 242 w 350"/>
                <a:gd name="T9" fmla="*/ 58 h 180"/>
                <a:gd name="T10" fmla="*/ 238 w 350"/>
                <a:gd name="T11" fmla="*/ 54 h 180"/>
                <a:gd name="T12" fmla="*/ 234 w 350"/>
                <a:gd name="T13" fmla="*/ 52 h 180"/>
                <a:gd name="T14" fmla="*/ 228 w 350"/>
                <a:gd name="T15" fmla="*/ 52 h 180"/>
                <a:gd name="T16" fmla="*/ 180 w 350"/>
                <a:gd name="T17" fmla="*/ 52 h 180"/>
                <a:gd name="T18" fmla="*/ 180 w 350"/>
                <a:gd name="T19" fmla="*/ 52 h 180"/>
                <a:gd name="T20" fmla="*/ 170 w 350"/>
                <a:gd name="T21" fmla="*/ 50 h 180"/>
                <a:gd name="T22" fmla="*/ 160 w 350"/>
                <a:gd name="T23" fmla="*/ 44 h 180"/>
                <a:gd name="T24" fmla="*/ 150 w 350"/>
                <a:gd name="T25" fmla="*/ 38 h 180"/>
                <a:gd name="T26" fmla="*/ 138 w 350"/>
                <a:gd name="T27" fmla="*/ 36 h 180"/>
                <a:gd name="T28" fmla="*/ 138 w 350"/>
                <a:gd name="T29" fmla="*/ 36 h 180"/>
                <a:gd name="T30" fmla="*/ 92 w 350"/>
                <a:gd name="T31" fmla="*/ 36 h 180"/>
                <a:gd name="T32" fmla="*/ 92 w 350"/>
                <a:gd name="T33" fmla="*/ 36 h 180"/>
                <a:gd name="T34" fmla="*/ 84 w 350"/>
                <a:gd name="T35" fmla="*/ 36 h 180"/>
                <a:gd name="T36" fmla="*/ 78 w 350"/>
                <a:gd name="T37" fmla="*/ 38 h 180"/>
                <a:gd name="T38" fmla="*/ 64 w 350"/>
                <a:gd name="T39" fmla="*/ 46 h 180"/>
                <a:gd name="T40" fmla="*/ 54 w 350"/>
                <a:gd name="T41" fmla="*/ 54 h 180"/>
                <a:gd name="T42" fmla="*/ 46 w 350"/>
                <a:gd name="T43" fmla="*/ 60 h 180"/>
                <a:gd name="T44" fmla="*/ 46 w 350"/>
                <a:gd name="T45" fmla="*/ 60 h 180"/>
                <a:gd name="T46" fmla="*/ 0 w 350"/>
                <a:gd name="T47" fmla="*/ 106 h 180"/>
                <a:gd name="T48" fmla="*/ 74 w 350"/>
                <a:gd name="T49" fmla="*/ 180 h 180"/>
                <a:gd name="T50" fmla="*/ 74 w 350"/>
                <a:gd name="T51" fmla="*/ 180 h 180"/>
                <a:gd name="T52" fmla="*/ 82 w 350"/>
                <a:gd name="T53" fmla="*/ 172 h 180"/>
                <a:gd name="T54" fmla="*/ 92 w 350"/>
                <a:gd name="T55" fmla="*/ 164 h 180"/>
                <a:gd name="T56" fmla="*/ 102 w 350"/>
                <a:gd name="T57" fmla="*/ 158 h 180"/>
                <a:gd name="T58" fmla="*/ 112 w 350"/>
                <a:gd name="T59" fmla="*/ 156 h 180"/>
                <a:gd name="T60" fmla="*/ 112 w 350"/>
                <a:gd name="T61" fmla="*/ 156 h 180"/>
                <a:gd name="T62" fmla="*/ 208 w 350"/>
                <a:gd name="T63" fmla="*/ 156 h 180"/>
                <a:gd name="T64" fmla="*/ 208 w 350"/>
                <a:gd name="T65" fmla="*/ 156 h 180"/>
                <a:gd name="T66" fmla="*/ 220 w 350"/>
                <a:gd name="T67" fmla="*/ 156 h 180"/>
                <a:gd name="T68" fmla="*/ 230 w 350"/>
                <a:gd name="T69" fmla="*/ 152 h 180"/>
                <a:gd name="T70" fmla="*/ 240 w 350"/>
                <a:gd name="T71" fmla="*/ 148 h 180"/>
                <a:gd name="T72" fmla="*/ 248 w 350"/>
                <a:gd name="T73" fmla="*/ 140 h 180"/>
                <a:gd name="T74" fmla="*/ 328 w 350"/>
                <a:gd name="T75" fmla="*/ 62 h 180"/>
                <a:gd name="T76" fmla="*/ 350 w 350"/>
                <a:gd name="T77" fmla="*/ 4 h 180"/>
                <a:gd name="T78" fmla="*/ 350 w 350"/>
                <a:gd name="T79" fmla="*/ 4 h 180"/>
                <a:gd name="T80" fmla="*/ 344 w 350"/>
                <a:gd name="T81" fmla="*/ 0 h 180"/>
                <a:gd name="T82" fmla="*/ 338 w 350"/>
                <a:gd name="T83" fmla="*/ 0 h 180"/>
                <a:gd name="T84" fmla="*/ 330 w 350"/>
                <a:gd name="T85" fmla="*/ 0 h 180"/>
                <a:gd name="T86" fmla="*/ 322 w 350"/>
                <a:gd name="T87" fmla="*/ 4 h 180"/>
                <a:gd name="T88" fmla="*/ 314 w 350"/>
                <a:gd name="T89" fmla="*/ 10 h 180"/>
                <a:gd name="T90" fmla="*/ 306 w 350"/>
                <a:gd name="T91" fmla="*/ 18 h 180"/>
                <a:gd name="T92" fmla="*/ 300 w 350"/>
                <a:gd name="T93" fmla="*/ 28 h 180"/>
                <a:gd name="T94" fmla="*/ 294 w 350"/>
                <a:gd name="T95" fmla="*/ 38 h 180"/>
                <a:gd name="T96" fmla="*/ 294 w 350"/>
                <a:gd name="T97" fmla="*/ 3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0" h="180">
                  <a:moveTo>
                    <a:pt x="294" y="38"/>
                  </a:moveTo>
                  <a:lnTo>
                    <a:pt x="248" y="60"/>
                  </a:lnTo>
                  <a:lnTo>
                    <a:pt x="244" y="62"/>
                  </a:lnTo>
                  <a:lnTo>
                    <a:pt x="244" y="62"/>
                  </a:lnTo>
                  <a:lnTo>
                    <a:pt x="242" y="58"/>
                  </a:lnTo>
                  <a:lnTo>
                    <a:pt x="238" y="54"/>
                  </a:lnTo>
                  <a:lnTo>
                    <a:pt x="234" y="52"/>
                  </a:lnTo>
                  <a:lnTo>
                    <a:pt x="228" y="52"/>
                  </a:lnTo>
                  <a:lnTo>
                    <a:pt x="180" y="52"/>
                  </a:lnTo>
                  <a:lnTo>
                    <a:pt x="180" y="52"/>
                  </a:lnTo>
                  <a:lnTo>
                    <a:pt x="170" y="50"/>
                  </a:lnTo>
                  <a:lnTo>
                    <a:pt x="160" y="44"/>
                  </a:lnTo>
                  <a:lnTo>
                    <a:pt x="150" y="38"/>
                  </a:lnTo>
                  <a:lnTo>
                    <a:pt x="138" y="36"/>
                  </a:lnTo>
                  <a:lnTo>
                    <a:pt x="138" y="36"/>
                  </a:lnTo>
                  <a:lnTo>
                    <a:pt x="92" y="36"/>
                  </a:lnTo>
                  <a:lnTo>
                    <a:pt x="92" y="36"/>
                  </a:lnTo>
                  <a:lnTo>
                    <a:pt x="84" y="36"/>
                  </a:lnTo>
                  <a:lnTo>
                    <a:pt x="78" y="38"/>
                  </a:lnTo>
                  <a:lnTo>
                    <a:pt x="64" y="46"/>
                  </a:lnTo>
                  <a:lnTo>
                    <a:pt x="54" y="54"/>
                  </a:lnTo>
                  <a:lnTo>
                    <a:pt x="46" y="60"/>
                  </a:lnTo>
                  <a:lnTo>
                    <a:pt x="46" y="60"/>
                  </a:lnTo>
                  <a:lnTo>
                    <a:pt x="0" y="106"/>
                  </a:lnTo>
                  <a:lnTo>
                    <a:pt x="74" y="180"/>
                  </a:lnTo>
                  <a:lnTo>
                    <a:pt x="74" y="180"/>
                  </a:lnTo>
                  <a:lnTo>
                    <a:pt x="82" y="172"/>
                  </a:lnTo>
                  <a:lnTo>
                    <a:pt x="92" y="164"/>
                  </a:lnTo>
                  <a:lnTo>
                    <a:pt x="102" y="158"/>
                  </a:lnTo>
                  <a:lnTo>
                    <a:pt x="112" y="156"/>
                  </a:lnTo>
                  <a:lnTo>
                    <a:pt x="112" y="156"/>
                  </a:lnTo>
                  <a:lnTo>
                    <a:pt x="208" y="156"/>
                  </a:lnTo>
                  <a:lnTo>
                    <a:pt x="208" y="156"/>
                  </a:lnTo>
                  <a:lnTo>
                    <a:pt x="220" y="156"/>
                  </a:lnTo>
                  <a:lnTo>
                    <a:pt x="230" y="152"/>
                  </a:lnTo>
                  <a:lnTo>
                    <a:pt x="240" y="148"/>
                  </a:lnTo>
                  <a:lnTo>
                    <a:pt x="248" y="140"/>
                  </a:lnTo>
                  <a:lnTo>
                    <a:pt x="328" y="62"/>
                  </a:lnTo>
                  <a:lnTo>
                    <a:pt x="350" y="4"/>
                  </a:lnTo>
                  <a:lnTo>
                    <a:pt x="350" y="4"/>
                  </a:lnTo>
                  <a:lnTo>
                    <a:pt x="344" y="0"/>
                  </a:lnTo>
                  <a:lnTo>
                    <a:pt x="338" y="0"/>
                  </a:lnTo>
                  <a:lnTo>
                    <a:pt x="330" y="0"/>
                  </a:lnTo>
                  <a:lnTo>
                    <a:pt x="322" y="4"/>
                  </a:lnTo>
                  <a:lnTo>
                    <a:pt x="314" y="10"/>
                  </a:lnTo>
                  <a:lnTo>
                    <a:pt x="306" y="18"/>
                  </a:lnTo>
                  <a:lnTo>
                    <a:pt x="300" y="28"/>
                  </a:lnTo>
                  <a:lnTo>
                    <a:pt x="294" y="38"/>
                  </a:lnTo>
                  <a:lnTo>
                    <a:pt x="294" y="38"/>
                  </a:lnTo>
                  <a:close/>
                </a:path>
              </a:pathLst>
            </a:custGeom>
            <a:solidFill>
              <a:srgbClr val="FFFFFF"/>
            </a:solidFill>
            <a:ln w="12700">
              <a:solidFill>
                <a:srgbClr val="000000"/>
              </a:solid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6" name="Freeform 75"/>
            <p:cNvSpPr>
              <a:spLocks/>
            </p:cNvSpPr>
            <p:nvPr/>
          </p:nvSpPr>
          <p:spPr bwMode="auto">
            <a:xfrm>
              <a:off x="5403850" y="2768600"/>
              <a:ext cx="555625" cy="285750"/>
            </a:xfrm>
            <a:custGeom>
              <a:avLst/>
              <a:gdLst>
                <a:gd name="T0" fmla="*/ 144 w 350"/>
                <a:gd name="T1" fmla="*/ 100 h 180"/>
                <a:gd name="T2" fmla="*/ 228 w 350"/>
                <a:gd name="T3" fmla="*/ 100 h 180"/>
                <a:gd name="T4" fmla="*/ 228 w 350"/>
                <a:gd name="T5" fmla="*/ 100 h 180"/>
                <a:gd name="T6" fmla="*/ 236 w 350"/>
                <a:gd name="T7" fmla="*/ 98 h 180"/>
                <a:gd name="T8" fmla="*/ 242 w 350"/>
                <a:gd name="T9" fmla="*/ 94 h 180"/>
                <a:gd name="T10" fmla="*/ 246 w 350"/>
                <a:gd name="T11" fmla="*/ 86 h 180"/>
                <a:gd name="T12" fmla="*/ 248 w 350"/>
                <a:gd name="T13" fmla="*/ 76 h 180"/>
                <a:gd name="T14" fmla="*/ 248 w 350"/>
                <a:gd name="T15" fmla="*/ 76 h 180"/>
                <a:gd name="T16" fmla="*/ 248 w 350"/>
                <a:gd name="T17" fmla="*/ 76 h 180"/>
                <a:gd name="T18" fmla="*/ 246 w 350"/>
                <a:gd name="T19" fmla="*/ 66 h 180"/>
                <a:gd name="T20" fmla="*/ 242 w 350"/>
                <a:gd name="T21" fmla="*/ 60 h 180"/>
                <a:gd name="T22" fmla="*/ 236 w 350"/>
                <a:gd name="T23" fmla="*/ 54 h 180"/>
                <a:gd name="T24" fmla="*/ 228 w 350"/>
                <a:gd name="T25" fmla="*/ 52 h 180"/>
                <a:gd name="T26" fmla="*/ 180 w 350"/>
                <a:gd name="T27" fmla="*/ 52 h 180"/>
                <a:gd name="T28" fmla="*/ 180 w 350"/>
                <a:gd name="T29" fmla="*/ 52 h 180"/>
                <a:gd name="T30" fmla="*/ 170 w 350"/>
                <a:gd name="T31" fmla="*/ 50 h 180"/>
                <a:gd name="T32" fmla="*/ 160 w 350"/>
                <a:gd name="T33" fmla="*/ 44 h 180"/>
                <a:gd name="T34" fmla="*/ 150 w 350"/>
                <a:gd name="T35" fmla="*/ 38 h 180"/>
                <a:gd name="T36" fmla="*/ 138 w 350"/>
                <a:gd name="T37" fmla="*/ 36 h 180"/>
                <a:gd name="T38" fmla="*/ 138 w 350"/>
                <a:gd name="T39" fmla="*/ 36 h 180"/>
                <a:gd name="T40" fmla="*/ 92 w 350"/>
                <a:gd name="T41" fmla="*/ 36 h 180"/>
                <a:gd name="T42" fmla="*/ 92 w 350"/>
                <a:gd name="T43" fmla="*/ 36 h 180"/>
                <a:gd name="T44" fmla="*/ 84 w 350"/>
                <a:gd name="T45" fmla="*/ 36 h 180"/>
                <a:gd name="T46" fmla="*/ 78 w 350"/>
                <a:gd name="T47" fmla="*/ 38 h 180"/>
                <a:gd name="T48" fmla="*/ 64 w 350"/>
                <a:gd name="T49" fmla="*/ 46 h 180"/>
                <a:gd name="T50" fmla="*/ 54 w 350"/>
                <a:gd name="T51" fmla="*/ 54 h 180"/>
                <a:gd name="T52" fmla="*/ 46 w 350"/>
                <a:gd name="T53" fmla="*/ 60 h 180"/>
                <a:gd name="T54" fmla="*/ 46 w 350"/>
                <a:gd name="T55" fmla="*/ 60 h 180"/>
                <a:gd name="T56" fmla="*/ 0 w 350"/>
                <a:gd name="T57" fmla="*/ 106 h 180"/>
                <a:gd name="T58" fmla="*/ 74 w 350"/>
                <a:gd name="T59" fmla="*/ 180 h 180"/>
                <a:gd name="T60" fmla="*/ 74 w 350"/>
                <a:gd name="T61" fmla="*/ 180 h 180"/>
                <a:gd name="T62" fmla="*/ 82 w 350"/>
                <a:gd name="T63" fmla="*/ 172 h 180"/>
                <a:gd name="T64" fmla="*/ 92 w 350"/>
                <a:gd name="T65" fmla="*/ 164 h 180"/>
                <a:gd name="T66" fmla="*/ 102 w 350"/>
                <a:gd name="T67" fmla="*/ 158 h 180"/>
                <a:gd name="T68" fmla="*/ 112 w 350"/>
                <a:gd name="T69" fmla="*/ 156 h 180"/>
                <a:gd name="T70" fmla="*/ 112 w 350"/>
                <a:gd name="T71" fmla="*/ 156 h 180"/>
                <a:gd name="T72" fmla="*/ 208 w 350"/>
                <a:gd name="T73" fmla="*/ 156 h 180"/>
                <a:gd name="T74" fmla="*/ 208 w 350"/>
                <a:gd name="T75" fmla="*/ 156 h 180"/>
                <a:gd name="T76" fmla="*/ 220 w 350"/>
                <a:gd name="T77" fmla="*/ 156 h 180"/>
                <a:gd name="T78" fmla="*/ 230 w 350"/>
                <a:gd name="T79" fmla="*/ 152 h 180"/>
                <a:gd name="T80" fmla="*/ 240 w 350"/>
                <a:gd name="T81" fmla="*/ 148 h 180"/>
                <a:gd name="T82" fmla="*/ 248 w 350"/>
                <a:gd name="T83" fmla="*/ 140 h 180"/>
                <a:gd name="T84" fmla="*/ 328 w 350"/>
                <a:gd name="T85" fmla="*/ 62 h 180"/>
                <a:gd name="T86" fmla="*/ 350 w 350"/>
                <a:gd name="T87" fmla="*/ 4 h 180"/>
                <a:gd name="T88" fmla="*/ 350 w 350"/>
                <a:gd name="T89" fmla="*/ 4 h 180"/>
                <a:gd name="T90" fmla="*/ 344 w 350"/>
                <a:gd name="T91" fmla="*/ 0 h 180"/>
                <a:gd name="T92" fmla="*/ 338 w 350"/>
                <a:gd name="T93" fmla="*/ 0 h 180"/>
                <a:gd name="T94" fmla="*/ 330 w 350"/>
                <a:gd name="T95" fmla="*/ 0 h 180"/>
                <a:gd name="T96" fmla="*/ 322 w 350"/>
                <a:gd name="T97" fmla="*/ 4 h 180"/>
                <a:gd name="T98" fmla="*/ 314 w 350"/>
                <a:gd name="T99" fmla="*/ 10 h 180"/>
                <a:gd name="T100" fmla="*/ 306 w 350"/>
                <a:gd name="T101" fmla="*/ 18 h 180"/>
                <a:gd name="T102" fmla="*/ 300 w 350"/>
                <a:gd name="T103" fmla="*/ 28 h 180"/>
                <a:gd name="T104" fmla="*/ 294 w 350"/>
                <a:gd name="T105" fmla="*/ 38 h 180"/>
                <a:gd name="T106" fmla="*/ 248 w 350"/>
                <a:gd name="T107" fmla="*/ 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180">
                  <a:moveTo>
                    <a:pt x="144" y="100"/>
                  </a:moveTo>
                  <a:lnTo>
                    <a:pt x="228" y="100"/>
                  </a:lnTo>
                  <a:lnTo>
                    <a:pt x="228" y="100"/>
                  </a:lnTo>
                  <a:lnTo>
                    <a:pt x="236" y="98"/>
                  </a:lnTo>
                  <a:lnTo>
                    <a:pt x="242" y="94"/>
                  </a:lnTo>
                  <a:lnTo>
                    <a:pt x="246" y="86"/>
                  </a:lnTo>
                  <a:lnTo>
                    <a:pt x="248" y="76"/>
                  </a:lnTo>
                  <a:lnTo>
                    <a:pt x="248" y="76"/>
                  </a:lnTo>
                  <a:lnTo>
                    <a:pt x="248" y="76"/>
                  </a:lnTo>
                  <a:lnTo>
                    <a:pt x="246" y="66"/>
                  </a:lnTo>
                  <a:lnTo>
                    <a:pt x="242" y="60"/>
                  </a:lnTo>
                  <a:lnTo>
                    <a:pt x="236" y="54"/>
                  </a:lnTo>
                  <a:lnTo>
                    <a:pt x="228" y="52"/>
                  </a:lnTo>
                  <a:lnTo>
                    <a:pt x="180" y="52"/>
                  </a:lnTo>
                  <a:lnTo>
                    <a:pt x="180" y="52"/>
                  </a:lnTo>
                  <a:lnTo>
                    <a:pt x="170" y="50"/>
                  </a:lnTo>
                  <a:lnTo>
                    <a:pt x="160" y="44"/>
                  </a:lnTo>
                  <a:lnTo>
                    <a:pt x="150" y="38"/>
                  </a:lnTo>
                  <a:lnTo>
                    <a:pt x="138" y="36"/>
                  </a:lnTo>
                  <a:lnTo>
                    <a:pt x="138" y="36"/>
                  </a:lnTo>
                  <a:lnTo>
                    <a:pt x="92" y="36"/>
                  </a:lnTo>
                  <a:lnTo>
                    <a:pt x="92" y="36"/>
                  </a:lnTo>
                  <a:lnTo>
                    <a:pt x="84" y="36"/>
                  </a:lnTo>
                  <a:lnTo>
                    <a:pt x="78" y="38"/>
                  </a:lnTo>
                  <a:lnTo>
                    <a:pt x="64" y="46"/>
                  </a:lnTo>
                  <a:lnTo>
                    <a:pt x="54" y="54"/>
                  </a:lnTo>
                  <a:lnTo>
                    <a:pt x="46" y="60"/>
                  </a:lnTo>
                  <a:lnTo>
                    <a:pt x="46" y="60"/>
                  </a:lnTo>
                  <a:lnTo>
                    <a:pt x="0" y="106"/>
                  </a:lnTo>
                  <a:lnTo>
                    <a:pt x="74" y="180"/>
                  </a:lnTo>
                  <a:lnTo>
                    <a:pt x="74" y="180"/>
                  </a:lnTo>
                  <a:lnTo>
                    <a:pt x="82" y="172"/>
                  </a:lnTo>
                  <a:lnTo>
                    <a:pt x="92" y="164"/>
                  </a:lnTo>
                  <a:lnTo>
                    <a:pt x="102" y="158"/>
                  </a:lnTo>
                  <a:lnTo>
                    <a:pt x="112" y="156"/>
                  </a:lnTo>
                  <a:lnTo>
                    <a:pt x="112" y="156"/>
                  </a:lnTo>
                  <a:lnTo>
                    <a:pt x="208" y="156"/>
                  </a:lnTo>
                  <a:lnTo>
                    <a:pt x="208" y="156"/>
                  </a:lnTo>
                  <a:lnTo>
                    <a:pt x="220" y="156"/>
                  </a:lnTo>
                  <a:lnTo>
                    <a:pt x="230" y="152"/>
                  </a:lnTo>
                  <a:lnTo>
                    <a:pt x="240" y="148"/>
                  </a:lnTo>
                  <a:lnTo>
                    <a:pt x="248" y="140"/>
                  </a:lnTo>
                  <a:lnTo>
                    <a:pt x="328" y="62"/>
                  </a:lnTo>
                  <a:lnTo>
                    <a:pt x="350" y="4"/>
                  </a:lnTo>
                  <a:lnTo>
                    <a:pt x="350" y="4"/>
                  </a:lnTo>
                  <a:lnTo>
                    <a:pt x="344" y="0"/>
                  </a:lnTo>
                  <a:lnTo>
                    <a:pt x="338" y="0"/>
                  </a:lnTo>
                  <a:lnTo>
                    <a:pt x="330" y="0"/>
                  </a:lnTo>
                  <a:lnTo>
                    <a:pt x="322" y="4"/>
                  </a:lnTo>
                  <a:lnTo>
                    <a:pt x="314" y="10"/>
                  </a:lnTo>
                  <a:lnTo>
                    <a:pt x="306" y="18"/>
                  </a:lnTo>
                  <a:lnTo>
                    <a:pt x="300" y="28"/>
                  </a:lnTo>
                  <a:lnTo>
                    <a:pt x="294" y="38"/>
                  </a:lnTo>
                  <a:lnTo>
                    <a:pt x="248" y="60"/>
                  </a:lnTo>
                </a:path>
              </a:pathLst>
            </a:custGeom>
            <a:noFill/>
            <a:ln w="127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7" name="Freeform 76"/>
            <p:cNvSpPr>
              <a:spLocks/>
            </p:cNvSpPr>
            <p:nvPr/>
          </p:nvSpPr>
          <p:spPr bwMode="auto">
            <a:xfrm>
              <a:off x="5314950" y="2901950"/>
              <a:ext cx="241300" cy="241300"/>
            </a:xfrm>
            <a:custGeom>
              <a:avLst/>
              <a:gdLst>
                <a:gd name="T0" fmla="*/ 48 w 152"/>
                <a:gd name="T1" fmla="*/ 0 h 152"/>
                <a:gd name="T2" fmla="*/ 0 w 152"/>
                <a:gd name="T3" fmla="*/ 48 h 152"/>
                <a:gd name="T4" fmla="*/ 104 w 152"/>
                <a:gd name="T5" fmla="*/ 152 h 152"/>
                <a:gd name="T6" fmla="*/ 152 w 152"/>
                <a:gd name="T7" fmla="*/ 104 h 152"/>
                <a:gd name="T8" fmla="*/ 48 w 152"/>
                <a:gd name="T9" fmla="*/ 0 h 152"/>
              </a:gdLst>
              <a:ahLst/>
              <a:cxnLst>
                <a:cxn ang="0">
                  <a:pos x="T0" y="T1"/>
                </a:cxn>
                <a:cxn ang="0">
                  <a:pos x="T2" y="T3"/>
                </a:cxn>
                <a:cxn ang="0">
                  <a:pos x="T4" y="T5"/>
                </a:cxn>
                <a:cxn ang="0">
                  <a:pos x="T6" y="T7"/>
                </a:cxn>
                <a:cxn ang="0">
                  <a:pos x="T8" y="T9"/>
                </a:cxn>
              </a:cxnLst>
              <a:rect l="0" t="0" r="r" b="b"/>
              <a:pathLst>
                <a:path w="152" h="152">
                  <a:moveTo>
                    <a:pt x="48" y="0"/>
                  </a:moveTo>
                  <a:lnTo>
                    <a:pt x="0" y="48"/>
                  </a:lnTo>
                  <a:lnTo>
                    <a:pt x="104" y="152"/>
                  </a:lnTo>
                  <a:lnTo>
                    <a:pt x="152" y="104"/>
                  </a:lnTo>
                  <a:lnTo>
                    <a:pt x="48" y="0"/>
                  </a:lnTo>
                  <a:close/>
                </a:path>
              </a:pathLst>
            </a:custGeom>
            <a:solidFill>
              <a:schemeClr val="accent2"/>
            </a:solidFill>
            <a:ln w="12700">
              <a:solidFill>
                <a:schemeClr val="bg1"/>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8" name="Line 77"/>
            <p:cNvSpPr>
              <a:spLocks noChangeShapeType="1"/>
            </p:cNvSpPr>
            <p:nvPr/>
          </p:nvSpPr>
          <p:spPr bwMode="auto">
            <a:xfrm flipH="1" flipV="1">
              <a:off x="5391150" y="2965450"/>
              <a:ext cx="25400" cy="25400"/>
            </a:xfrm>
            <a:prstGeom prst="line">
              <a:avLst/>
            </a:prstGeom>
            <a:noFill/>
            <a:ln w="1270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9" name="Freeform 78"/>
            <p:cNvSpPr>
              <a:spLocks/>
            </p:cNvSpPr>
            <p:nvPr/>
          </p:nvSpPr>
          <p:spPr bwMode="auto">
            <a:xfrm>
              <a:off x="5657850" y="2635250"/>
              <a:ext cx="76200" cy="127000"/>
            </a:xfrm>
            <a:custGeom>
              <a:avLst/>
              <a:gdLst>
                <a:gd name="T0" fmla="*/ 0 w 48"/>
                <a:gd name="T1" fmla="*/ 64 h 80"/>
                <a:gd name="T2" fmla="*/ 0 w 48"/>
                <a:gd name="T3" fmla="*/ 64 h 80"/>
                <a:gd name="T4" fmla="*/ 0 w 48"/>
                <a:gd name="T5" fmla="*/ 64 h 80"/>
                <a:gd name="T6" fmla="*/ 2 w 48"/>
                <a:gd name="T7" fmla="*/ 70 h 80"/>
                <a:gd name="T8" fmla="*/ 4 w 48"/>
                <a:gd name="T9" fmla="*/ 76 h 80"/>
                <a:gd name="T10" fmla="*/ 10 w 48"/>
                <a:gd name="T11" fmla="*/ 78 h 80"/>
                <a:gd name="T12" fmla="*/ 16 w 48"/>
                <a:gd name="T13" fmla="*/ 80 h 80"/>
                <a:gd name="T14" fmla="*/ 32 w 48"/>
                <a:gd name="T15" fmla="*/ 80 h 80"/>
                <a:gd name="T16" fmla="*/ 32 w 48"/>
                <a:gd name="T17" fmla="*/ 80 h 80"/>
                <a:gd name="T18" fmla="*/ 38 w 48"/>
                <a:gd name="T19" fmla="*/ 78 h 80"/>
                <a:gd name="T20" fmla="*/ 44 w 48"/>
                <a:gd name="T21" fmla="*/ 76 h 80"/>
                <a:gd name="T22" fmla="*/ 46 w 48"/>
                <a:gd name="T23" fmla="*/ 70 h 80"/>
                <a:gd name="T24" fmla="*/ 48 w 48"/>
                <a:gd name="T25" fmla="*/ 64 h 80"/>
                <a:gd name="T26" fmla="*/ 48 w 48"/>
                <a:gd name="T27" fmla="*/ 60 h 80"/>
                <a:gd name="T28" fmla="*/ 48 w 48"/>
                <a:gd name="T29" fmla="*/ 60 h 80"/>
                <a:gd name="T30" fmla="*/ 48 w 48"/>
                <a:gd name="T31" fmla="*/ 54 h 80"/>
                <a:gd name="T32" fmla="*/ 44 w 48"/>
                <a:gd name="T33" fmla="*/ 50 h 80"/>
                <a:gd name="T34" fmla="*/ 42 w 48"/>
                <a:gd name="T35" fmla="*/ 46 h 80"/>
                <a:gd name="T36" fmla="*/ 38 w 48"/>
                <a:gd name="T37" fmla="*/ 44 h 80"/>
                <a:gd name="T38" fmla="*/ 10 w 48"/>
                <a:gd name="T39" fmla="*/ 36 h 80"/>
                <a:gd name="T40" fmla="*/ 10 w 48"/>
                <a:gd name="T41" fmla="*/ 36 h 80"/>
                <a:gd name="T42" fmla="*/ 6 w 48"/>
                <a:gd name="T43" fmla="*/ 34 h 80"/>
                <a:gd name="T44" fmla="*/ 4 w 48"/>
                <a:gd name="T45" fmla="*/ 30 h 80"/>
                <a:gd name="T46" fmla="*/ 0 w 48"/>
                <a:gd name="T47" fmla="*/ 26 h 80"/>
                <a:gd name="T48" fmla="*/ 0 w 48"/>
                <a:gd name="T49" fmla="*/ 20 h 80"/>
                <a:gd name="T50" fmla="*/ 0 w 48"/>
                <a:gd name="T51" fmla="*/ 16 h 80"/>
                <a:gd name="T52" fmla="*/ 0 w 48"/>
                <a:gd name="T53" fmla="*/ 16 h 80"/>
                <a:gd name="T54" fmla="*/ 2 w 48"/>
                <a:gd name="T55" fmla="*/ 10 h 80"/>
                <a:gd name="T56" fmla="*/ 4 w 48"/>
                <a:gd name="T57" fmla="*/ 4 h 80"/>
                <a:gd name="T58" fmla="*/ 10 w 48"/>
                <a:gd name="T59" fmla="*/ 2 h 80"/>
                <a:gd name="T60" fmla="*/ 16 w 48"/>
                <a:gd name="T61" fmla="*/ 0 h 80"/>
                <a:gd name="T62" fmla="*/ 32 w 48"/>
                <a:gd name="T63" fmla="*/ 0 h 80"/>
                <a:gd name="T64" fmla="*/ 32 w 48"/>
                <a:gd name="T65" fmla="*/ 0 h 80"/>
                <a:gd name="T66" fmla="*/ 38 w 48"/>
                <a:gd name="T67" fmla="*/ 2 h 80"/>
                <a:gd name="T68" fmla="*/ 44 w 48"/>
                <a:gd name="T69" fmla="*/ 4 h 80"/>
                <a:gd name="T70" fmla="*/ 46 w 48"/>
                <a:gd name="T71" fmla="*/ 10 h 80"/>
                <a:gd name="T72" fmla="*/ 48 w 48"/>
                <a:gd name="T73" fmla="*/ 16 h 80"/>
                <a:gd name="T74" fmla="*/ 48 w 48"/>
                <a:gd name="T75"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80">
                  <a:moveTo>
                    <a:pt x="0" y="64"/>
                  </a:moveTo>
                  <a:lnTo>
                    <a:pt x="0" y="64"/>
                  </a:lnTo>
                  <a:lnTo>
                    <a:pt x="0" y="64"/>
                  </a:lnTo>
                  <a:lnTo>
                    <a:pt x="2" y="70"/>
                  </a:lnTo>
                  <a:lnTo>
                    <a:pt x="4" y="76"/>
                  </a:lnTo>
                  <a:lnTo>
                    <a:pt x="10" y="78"/>
                  </a:lnTo>
                  <a:lnTo>
                    <a:pt x="16" y="80"/>
                  </a:lnTo>
                  <a:lnTo>
                    <a:pt x="32" y="80"/>
                  </a:lnTo>
                  <a:lnTo>
                    <a:pt x="32" y="80"/>
                  </a:lnTo>
                  <a:lnTo>
                    <a:pt x="38" y="78"/>
                  </a:lnTo>
                  <a:lnTo>
                    <a:pt x="44" y="76"/>
                  </a:lnTo>
                  <a:lnTo>
                    <a:pt x="46" y="70"/>
                  </a:lnTo>
                  <a:lnTo>
                    <a:pt x="48" y="64"/>
                  </a:lnTo>
                  <a:lnTo>
                    <a:pt x="48" y="60"/>
                  </a:lnTo>
                  <a:lnTo>
                    <a:pt x="48" y="60"/>
                  </a:lnTo>
                  <a:lnTo>
                    <a:pt x="48" y="54"/>
                  </a:lnTo>
                  <a:lnTo>
                    <a:pt x="44" y="50"/>
                  </a:lnTo>
                  <a:lnTo>
                    <a:pt x="42" y="46"/>
                  </a:lnTo>
                  <a:lnTo>
                    <a:pt x="38" y="44"/>
                  </a:lnTo>
                  <a:lnTo>
                    <a:pt x="10" y="36"/>
                  </a:lnTo>
                  <a:lnTo>
                    <a:pt x="10" y="36"/>
                  </a:lnTo>
                  <a:lnTo>
                    <a:pt x="6" y="34"/>
                  </a:lnTo>
                  <a:lnTo>
                    <a:pt x="4" y="30"/>
                  </a:lnTo>
                  <a:lnTo>
                    <a:pt x="0" y="26"/>
                  </a:lnTo>
                  <a:lnTo>
                    <a:pt x="0" y="20"/>
                  </a:lnTo>
                  <a:lnTo>
                    <a:pt x="0" y="16"/>
                  </a:lnTo>
                  <a:lnTo>
                    <a:pt x="0" y="16"/>
                  </a:lnTo>
                  <a:lnTo>
                    <a:pt x="2" y="10"/>
                  </a:lnTo>
                  <a:lnTo>
                    <a:pt x="4" y="4"/>
                  </a:lnTo>
                  <a:lnTo>
                    <a:pt x="10" y="2"/>
                  </a:lnTo>
                  <a:lnTo>
                    <a:pt x="16" y="0"/>
                  </a:lnTo>
                  <a:lnTo>
                    <a:pt x="32" y="0"/>
                  </a:lnTo>
                  <a:lnTo>
                    <a:pt x="32" y="0"/>
                  </a:lnTo>
                  <a:lnTo>
                    <a:pt x="38" y="2"/>
                  </a:lnTo>
                  <a:lnTo>
                    <a:pt x="44" y="4"/>
                  </a:lnTo>
                  <a:lnTo>
                    <a:pt x="46" y="10"/>
                  </a:lnTo>
                  <a:lnTo>
                    <a:pt x="48" y="16"/>
                  </a:lnTo>
                  <a:lnTo>
                    <a:pt x="48" y="16"/>
                  </a:lnTo>
                </a:path>
              </a:pathLst>
            </a:custGeom>
            <a:noFill/>
            <a:ln w="127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50" name="Line 79"/>
            <p:cNvSpPr>
              <a:spLocks noChangeShapeType="1"/>
            </p:cNvSpPr>
            <p:nvPr/>
          </p:nvSpPr>
          <p:spPr bwMode="auto">
            <a:xfrm flipV="1">
              <a:off x="5695950" y="2597150"/>
              <a:ext cx="0" cy="38100"/>
            </a:xfrm>
            <a:prstGeom prst="line">
              <a:avLst/>
            </a:prstGeom>
            <a:noFill/>
            <a:ln w="1270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51" name="Line 80"/>
            <p:cNvSpPr>
              <a:spLocks noChangeShapeType="1"/>
            </p:cNvSpPr>
            <p:nvPr/>
          </p:nvSpPr>
          <p:spPr bwMode="auto">
            <a:xfrm>
              <a:off x="5695950" y="2762250"/>
              <a:ext cx="0" cy="38100"/>
            </a:xfrm>
            <a:prstGeom prst="line">
              <a:avLst/>
            </a:prstGeom>
            <a:noFill/>
            <a:ln w="1270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grpSp>
      <p:sp>
        <p:nvSpPr>
          <p:cNvPr id="4" name="Rectangle 3"/>
          <p:cNvSpPr/>
          <p:nvPr/>
        </p:nvSpPr>
        <p:spPr>
          <a:xfrm>
            <a:off x="2679419" y="1939281"/>
            <a:ext cx="5427202" cy="612417"/>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563"/>
            <a:endParaRPr lang="nl-NL" sz="1052" dirty="0">
              <a:solidFill>
                <a:srgbClr val="000000"/>
              </a:solidFill>
            </a:endParaRPr>
          </a:p>
        </p:txBody>
      </p:sp>
      <p:grpSp>
        <p:nvGrpSpPr>
          <p:cNvPr id="140" name="Group 139"/>
          <p:cNvGrpSpPr/>
          <p:nvPr/>
        </p:nvGrpSpPr>
        <p:grpSpPr>
          <a:xfrm>
            <a:off x="3529771" y="6468273"/>
            <a:ext cx="341977" cy="353375"/>
            <a:chOff x="5251450" y="5022850"/>
            <a:chExt cx="762000" cy="787400"/>
          </a:xfrm>
        </p:grpSpPr>
        <p:sp>
          <p:nvSpPr>
            <p:cNvPr id="141" name="Freeform 186"/>
            <p:cNvSpPr>
              <a:spLocks/>
            </p:cNvSpPr>
            <p:nvPr/>
          </p:nvSpPr>
          <p:spPr bwMode="auto">
            <a:xfrm>
              <a:off x="5340350" y="5022850"/>
              <a:ext cx="609600" cy="609600"/>
            </a:xfrm>
            <a:custGeom>
              <a:avLst/>
              <a:gdLst>
                <a:gd name="T0" fmla="*/ 384 w 384"/>
                <a:gd name="T1" fmla="*/ 192 h 384"/>
                <a:gd name="T2" fmla="*/ 380 w 384"/>
                <a:gd name="T3" fmla="*/ 230 h 384"/>
                <a:gd name="T4" fmla="*/ 368 w 384"/>
                <a:gd name="T5" fmla="*/ 266 h 384"/>
                <a:gd name="T6" fmla="*/ 352 w 384"/>
                <a:gd name="T7" fmla="*/ 300 h 384"/>
                <a:gd name="T8" fmla="*/ 328 w 384"/>
                <a:gd name="T9" fmla="*/ 328 h 384"/>
                <a:gd name="T10" fmla="*/ 300 w 384"/>
                <a:gd name="T11" fmla="*/ 352 h 384"/>
                <a:gd name="T12" fmla="*/ 266 w 384"/>
                <a:gd name="T13" fmla="*/ 368 h 384"/>
                <a:gd name="T14" fmla="*/ 230 w 384"/>
                <a:gd name="T15" fmla="*/ 380 h 384"/>
                <a:gd name="T16" fmla="*/ 192 w 384"/>
                <a:gd name="T17" fmla="*/ 384 h 384"/>
                <a:gd name="T18" fmla="*/ 172 w 384"/>
                <a:gd name="T19" fmla="*/ 384 h 384"/>
                <a:gd name="T20" fmla="*/ 134 w 384"/>
                <a:gd name="T21" fmla="*/ 376 h 384"/>
                <a:gd name="T22" fmla="*/ 100 w 384"/>
                <a:gd name="T23" fmla="*/ 360 h 384"/>
                <a:gd name="T24" fmla="*/ 70 w 384"/>
                <a:gd name="T25" fmla="*/ 340 h 384"/>
                <a:gd name="T26" fmla="*/ 44 w 384"/>
                <a:gd name="T27" fmla="*/ 314 h 384"/>
                <a:gd name="T28" fmla="*/ 24 w 384"/>
                <a:gd name="T29" fmla="*/ 284 h 384"/>
                <a:gd name="T30" fmla="*/ 8 w 384"/>
                <a:gd name="T31" fmla="*/ 250 h 384"/>
                <a:gd name="T32" fmla="*/ 0 w 384"/>
                <a:gd name="T33" fmla="*/ 212 h 384"/>
                <a:gd name="T34" fmla="*/ 0 w 384"/>
                <a:gd name="T35" fmla="*/ 192 h 384"/>
                <a:gd name="T36" fmla="*/ 4 w 384"/>
                <a:gd name="T37" fmla="*/ 154 h 384"/>
                <a:gd name="T38" fmla="*/ 16 w 384"/>
                <a:gd name="T39" fmla="*/ 118 h 384"/>
                <a:gd name="T40" fmla="*/ 32 w 384"/>
                <a:gd name="T41" fmla="*/ 84 h 384"/>
                <a:gd name="T42" fmla="*/ 56 w 384"/>
                <a:gd name="T43" fmla="*/ 56 h 384"/>
                <a:gd name="T44" fmla="*/ 84 w 384"/>
                <a:gd name="T45" fmla="*/ 32 h 384"/>
                <a:gd name="T46" fmla="*/ 118 w 384"/>
                <a:gd name="T47" fmla="*/ 16 h 384"/>
                <a:gd name="T48" fmla="*/ 154 w 384"/>
                <a:gd name="T49" fmla="*/ 4 h 384"/>
                <a:gd name="T50" fmla="*/ 192 w 384"/>
                <a:gd name="T51" fmla="*/ 0 h 384"/>
                <a:gd name="T52" fmla="*/ 212 w 384"/>
                <a:gd name="T53" fmla="*/ 0 h 384"/>
                <a:gd name="T54" fmla="*/ 250 w 384"/>
                <a:gd name="T55" fmla="*/ 8 h 384"/>
                <a:gd name="T56" fmla="*/ 284 w 384"/>
                <a:gd name="T57" fmla="*/ 24 h 384"/>
                <a:gd name="T58" fmla="*/ 314 w 384"/>
                <a:gd name="T59" fmla="*/ 44 h 384"/>
                <a:gd name="T60" fmla="*/ 340 w 384"/>
                <a:gd name="T61" fmla="*/ 70 h 384"/>
                <a:gd name="T62" fmla="*/ 360 w 384"/>
                <a:gd name="T63" fmla="*/ 100 h 384"/>
                <a:gd name="T64" fmla="*/ 376 w 384"/>
                <a:gd name="T65" fmla="*/ 134 h 384"/>
                <a:gd name="T66" fmla="*/ 384 w 384"/>
                <a:gd name="T67" fmla="*/ 172 h 384"/>
                <a:gd name="T68" fmla="*/ 384 w 384"/>
                <a:gd name="T69" fmla="*/ 19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384" y="192"/>
                  </a:moveTo>
                  <a:lnTo>
                    <a:pt x="384" y="192"/>
                  </a:lnTo>
                  <a:lnTo>
                    <a:pt x="384" y="212"/>
                  </a:lnTo>
                  <a:lnTo>
                    <a:pt x="380" y="230"/>
                  </a:lnTo>
                  <a:lnTo>
                    <a:pt x="376" y="250"/>
                  </a:lnTo>
                  <a:lnTo>
                    <a:pt x="368" y="266"/>
                  </a:lnTo>
                  <a:lnTo>
                    <a:pt x="360" y="284"/>
                  </a:lnTo>
                  <a:lnTo>
                    <a:pt x="352" y="300"/>
                  </a:lnTo>
                  <a:lnTo>
                    <a:pt x="340" y="314"/>
                  </a:lnTo>
                  <a:lnTo>
                    <a:pt x="328" y="328"/>
                  </a:lnTo>
                  <a:lnTo>
                    <a:pt x="314" y="340"/>
                  </a:lnTo>
                  <a:lnTo>
                    <a:pt x="300" y="352"/>
                  </a:lnTo>
                  <a:lnTo>
                    <a:pt x="284" y="360"/>
                  </a:lnTo>
                  <a:lnTo>
                    <a:pt x="266" y="368"/>
                  </a:lnTo>
                  <a:lnTo>
                    <a:pt x="250" y="376"/>
                  </a:lnTo>
                  <a:lnTo>
                    <a:pt x="230" y="380"/>
                  </a:lnTo>
                  <a:lnTo>
                    <a:pt x="212" y="384"/>
                  </a:lnTo>
                  <a:lnTo>
                    <a:pt x="192" y="384"/>
                  </a:lnTo>
                  <a:lnTo>
                    <a:pt x="192" y="384"/>
                  </a:lnTo>
                  <a:lnTo>
                    <a:pt x="172" y="384"/>
                  </a:lnTo>
                  <a:lnTo>
                    <a:pt x="154" y="380"/>
                  </a:lnTo>
                  <a:lnTo>
                    <a:pt x="134" y="376"/>
                  </a:lnTo>
                  <a:lnTo>
                    <a:pt x="118" y="368"/>
                  </a:lnTo>
                  <a:lnTo>
                    <a:pt x="100" y="360"/>
                  </a:lnTo>
                  <a:lnTo>
                    <a:pt x="84" y="352"/>
                  </a:lnTo>
                  <a:lnTo>
                    <a:pt x="70" y="340"/>
                  </a:lnTo>
                  <a:lnTo>
                    <a:pt x="56" y="328"/>
                  </a:lnTo>
                  <a:lnTo>
                    <a:pt x="44" y="314"/>
                  </a:lnTo>
                  <a:lnTo>
                    <a:pt x="32" y="300"/>
                  </a:lnTo>
                  <a:lnTo>
                    <a:pt x="24" y="284"/>
                  </a:lnTo>
                  <a:lnTo>
                    <a:pt x="16" y="266"/>
                  </a:lnTo>
                  <a:lnTo>
                    <a:pt x="8" y="250"/>
                  </a:lnTo>
                  <a:lnTo>
                    <a:pt x="4" y="230"/>
                  </a:lnTo>
                  <a:lnTo>
                    <a:pt x="0" y="212"/>
                  </a:lnTo>
                  <a:lnTo>
                    <a:pt x="0" y="192"/>
                  </a:lnTo>
                  <a:lnTo>
                    <a:pt x="0" y="192"/>
                  </a:lnTo>
                  <a:lnTo>
                    <a:pt x="0" y="172"/>
                  </a:lnTo>
                  <a:lnTo>
                    <a:pt x="4" y="154"/>
                  </a:lnTo>
                  <a:lnTo>
                    <a:pt x="8" y="134"/>
                  </a:lnTo>
                  <a:lnTo>
                    <a:pt x="16" y="118"/>
                  </a:lnTo>
                  <a:lnTo>
                    <a:pt x="24" y="100"/>
                  </a:lnTo>
                  <a:lnTo>
                    <a:pt x="32" y="84"/>
                  </a:lnTo>
                  <a:lnTo>
                    <a:pt x="44" y="70"/>
                  </a:lnTo>
                  <a:lnTo>
                    <a:pt x="56" y="56"/>
                  </a:lnTo>
                  <a:lnTo>
                    <a:pt x="70" y="44"/>
                  </a:lnTo>
                  <a:lnTo>
                    <a:pt x="84" y="32"/>
                  </a:lnTo>
                  <a:lnTo>
                    <a:pt x="100" y="24"/>
                  </a:lnTo>
                  <a:lnTo>
                    <a:pt x="118" y="16"/>
                  </a:lnTo>
                  <a:lnTo>
                    <a:pt x="134" y="8"/>
                  </a:lnTo>
                  <a:lnTo>
                    <a:pt x="154" y="4"/>
                  </a:lnTo>
                  <a:lnTo>
                    <a:pt x="172" y="0"/>
                  </a:lnTo>
                  <a:lnTo>
                    <a:pt x="192" y="0"/>
                  </a:lnTo>
                  <a:lnTo>
                    <a:pt x="192" y="0"/>
                  </a:lnTo>
                  <a:lnTo>
                    <a:pt x="212" y="0"/>
                  </a:lnTo>
                  <a:lnTo>
                    <a:pt x="230" y="4"/>
                  </a:lnTo>
                  <a:lnTo>
                    <a:pt x="250" y="8"/>
                  </a:lnTo>
                  <a:lnTo>
                    <a:pt x="266" y="16"/>
                  </a:lnTo>
                  <a:lnTo>
                    <a:pt x="284" y="24"/>
                  </a:lnTo>
                  <a:lnTo>
                    <a:pt x="300" y="32"/>
                  </a:lnTo>
                  <a:lnTo>
                    <a:pt x="314" y="44"/>
                  </a:lnTo>
                  <a:lnTo>
                    <a:pt x="328" y="56"/>
                  </a:lnTo>
                  <a:lnTo>
                    <a:pt x="340" y="70"/>
                  </a:lnTo>
                  <a:lnTo>
                    <a:pt x="352" y="84"/>
                  </a:lnTo>
                  <a:lnTo>
                    <a:pt x="360" y="100"/>
                  </a:lnTo>
                  <a:lnTo>
                    <a:pt x="368" y="118"/>
                  </a:lnTo>
                  <a:lnTo>
                    <a:pt x="376" y="134"/>
                  </a:lnTo>
                  <a:lnTo>
                    <a:pt x="380" y="154"/>
                  </a:lnTo>
                  <a:lnTo>
                    <a:pt x="384" y="172"/>
                  </a:lnTo>
                  <a:lnTo>
                    <a:pt x="384" y="192"/>
                  </a:lnTo>
                  <a:lnTo>
                    <a:pt x="384" y="192"/>
                  </a:lnTo>
                  <a:close/>
                </a:path>
              </a:pathLst>
            </a:custGeom>
            <a:solidFill>
              <a:srgbClr val="F2F2F2"/>
            </a:solidFill>
            <a:ln w="9525">
              <a:no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2" name="Freeform 187"/>
            <p:cNvSpPr>
              <a:spLocks/>
            </p:cNvSpPr>
            <p:nvPr/>
          </p:nvSpPr>
          <p:spPr bwMode="auto">
            <a:xfrm>
              <a:off x="5565775" y="5095875"/>
              <a:ext cx="146050" cy="104775"/>
            </a:xfrm>
            <a:custGeom>
              <a:avLst/>
              <a:gdLst>
                <a:gd name="T0" fmla="*/ 54 w 92"/>
                <a:gd name="T1" fmla="*/ 66 h 66"/>
                <a:gd name="T2" fmla="*/ 54 w 92"/>
                <a:gd name="T3" fmla="*/ 66 h 66"/>
                <a:gd name="T4" fmla="*/ 56 w 92"/>
                <a:gd name="T5" fmla="*/ 64 h 66"/>
                <a:gd name="T6" fmla="*/ 60 w 92"/>
                <a:gd name="T7" fmla="*/ 58 h 66"/>
                <a:gd name="T8" fmla="*/ 72 w 92"/>
                <a:gd name="T9" fmla="*/ 42 h 66"/>
                <a:gd name="T10" fmla="*/ 90 w 92"/>
                <a:gd name="T11" fmla="*/ 14 h 66"/>
                <a:gd name="T12" fmla="*/ 90 w 92"/>
                <a:gd name="T13" fmla="*/ 14 h 66"/>
                <a:gd name="T14" fmla="*/ 92 w 92"/>
                <a:gd name="T15" fmla="*/ 10 h 66"/>
                <a:gd name="T16" fmla="*/ 90 w 92"/>
                <a:gd name="T17" fmla="*/ 8 h 66"/>
                <a:gd name="T18" fmla="*/ 90 w 92"/>
                <a:gd name="T19" fmla="*/ 8 h 66"/>
                <a:gd name="T20" fmla="*/ 88 w 92"/>
                <a:gd name="T21" fmla="*/ 8 h 66"/>
                <a:gd name="T22" fmla="*/ 82 w 92"/>
                <a:gd name="T23" fmla="*/ 8 h 66"/>
                <a:gd name="T24" fmla="*/ 82 w 92"/>
                <a:gd name="T25" fmla="*/ 8 h 66"/>
                <a:gd name="T26" fmla="*/ 76 w 92"/>
                <a:gd name="T27" fmla="*/ 10 h 66"/>
                <a:gd name="T28" fmla="*/ 70 w 92"/>
                <a:gd name="T29" fmla="*/ 8 h 66"/>
                <a:gd name="T30" fmla="*/ 58 w 92"/>
                <a:gd name="T31" fmla="*/ 6 h 66"/>
                <a:gd name="T32" fmla="*/ 58 w 92"/>
                <a:gd name="T33" fmla="*/ 6 h 66"/>
                <a:gd name="T34" fmla="*/ 42 w 92"/>
                <a:gd name="T35" fmla="*/ 2 h 66"/>
                <a:gd name="T36" fmla="*/ 26 w 92"/>
                <a:gd name="T37" fmla="*/ 0 h 66"/>
                <a:gd name="T38" fmla="*/ 18 w 92"/>
                <a:gd name="T39" fmla="*/ 0 h 66"/>
                <a:gd name="T40" fmla="*/ 12 w 92"/>
                <a:gd name="T41" fmla="*/ 2 h 66"/>
                <a:gd name="T42" fmla="*/ 4 w 92"/>
                <a:gd name="T43" fmla="*/ 6 h 66"/>
                <a:gd name="T44" fmla="*/ 0 w 92"/>
                <a:gd name="T45" fmla="*/ 12 h 66"/>
                <a:gd name="T46" fmla="*/ 0 w 92"/>
                <a:gd name="T47" fmla="*/ 12 h 66"/>
                <a:gd name="T48" fmla="*/ 0 w 92"/>
                <a:gd name="T49" fmla="*/ 14 h 66"/>
                <a:gd name="T50" fmla="*/ 2 w 92"/>
                <a:gd name="T51" fmla="*/ 16 h 66"/>
                <a:gd name="T52" fmla="*/ 2 w 92"/>
                <a:gd name="T53" fmla="*/ 16 h 66"/>
                <a:gd name="T54" fmla="*/ 20 w 92"/>
                <a:gd name="T55" fmla="*/ 42 h 66"/>
                <a:gd name="T56" fmla="*/ 30 w 92"/>
                <a:gd name="T57" fmla="*/ 58 h 66"/>
                <a:gd name="T58" fmla="*/ 34 w 92"/>
                <a:gd name="T59" fmla="*/ 64 h 66"/>
                <a:gd name="T60" fmla="*/ 36 w 92"/>
                <a:gd name="T61" fmla="*/ 66 h 66"/>
                <a:gd name="T62" fmla="*/ 54 w 92"/>
                <a:gd name="T6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66">
                  <a:moveTo>
                    <a:pt x="54" y="66"/>
                  </a:moveTo>
                  <a:lnTo>
                    <a:pt x="54" y="66"/>
                  </a:lnTo>
                  <a:lnTo>
                    <a:pt x="56" y="64"/>
                  </a:lnTo>
                  <a:lnTo>
                    <a:pt x="60" y="58"/>
                  </a:lnTo>
                  <a:lnTo>
                    <a:pt x="72" y="42"/>
                  </a:lnTo>
                  <a:lnTo>
                    <a:pt x="90" y="14"/>
                  </a:lnTo>
                  <a:lnTo>
                    <a:pt x="90" y="14"/>
                  </a:lnTo>
                  <a:lnTo>
                    <a:pt x="92" y="10"/>
                  </a:lnTo>
                  <a:lnTo>
                    <a:pt x="90" y="8"/>
                  </a:lnTo>
                  <a:lnTo>
                    <a:pt x="90" y="8"/>
                  </a:lnTo>
                  <a:lnTo>
                    <a:pt x="88" y="8"/>
                  </a:lnTo>
                  <a:lnTo>
                    <a:pt x="82" y="8"/>
                  </a:lnTo>
                  <a:lnTo>
                    <a:pt x="82" y="8"/>
                  </a:lnTo>
                  <a:lnTo>
                    <a:pt x="76" y="10"/>
                  </a:lnTo>
                  <a:lnTo>
                    <a:pt x="70" y="8"/>
                  </a:lnTo>
                  <a:lnTo>
                    <a:pt x="58" y="6"/>
                  </a:lnTo>
                  <a:lnTo>
                    <a:pt x="58" y="6"/>
                  </a:lnTo>
                  <a:lnTo>
                    <a:pt x="42" y="2"/>
                  </a:lnTo>
                  <a:lnTo>
                    <a:pt x="26" y="0"/>
                  </a:lnTo>
                  <a:lnTo>
                    <a:pt x="18" y="0"/>
                  </a:lnTo>
                  <a:lnTo>
                    <a:pt x="12" y="2"/>
                  </a:lnTo>
                  <a:lnTo>
                    <a:pt x="4" y="6"/>
                  </a:lnTo>
                  <a:lnTo>
                    <a:pt x="0" y="12"/>
                  </a:lnTo>
                  <a:lnTo>
                    <a:pt x="0" y="12"/>
                  </a:lnTo>
                  <a:lnTo>
                    <a:pt x="0" y="14"/>
                  </a:lnTo>
                  <a:lnTo>
                    <a:pt x="2" y="16"/>
                  </a:lnTo>
                  <a:lnTo>
                    <a:pt x="2" y="16"/>
                  </a:lnTo>
                  <a:lnTo>
                    <a:pt x="20" y="42"/>
                  </a:lnTo>
                  <a:lnTo>
                    <a:pt x="30" y="58"/>
                  </a:lnTo>
                  <a:lnTo>
                    <a:pt x="34" y="64"/>
                  </a:lnTo>
                  <a:lnTo>
                    <a:pt x="36" y="66"/>
                  </a:lnTo>
                  <a:lnTo>
                    <a:pt x="54" y="66"/>
                  </a:lnTo>
                  <a:close/>
                </a:path>
              </a:pathLst>
            </a:custGeom>
            <a:solidFill>
              <a:srgbClr val="FFE600"/>
            </a:solidFill>
            <a:ln w="9525">
              <a:solidFill>
                <a:schemeClr val="bg2"/>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43" name="Freeform 188"/>
            <p:cNvSpPr>
              <a:spLocks/>
            </p:cNvSpPr>
            <p:nvPr/>
          </p:nvSpPr>
          <p:spPr bwMode="auto">
            <a:xfrm>
              <a:off x="5467350" y="5178425"/>
              <a:ext cx="330200" cy="327025"/>
            </a:xfrm>
            <a:custGeom>
              <a:avLst/>
              <a:gdLst>
                <a:gd name="T0" fmla="*/ 128 w 208"/>
                <a:gd name="T1" fmla="*/ 6 h 206"/>
                <a:gd name="T2" fmla="*/ 128 w 208"/>
                <a:gd name="T3" fmla="*/ 6 h 206"/>
                <a:gd name="T4" fmla="*/ 122 w 208"/>
                <a:gd name="T5" fmla="*/ 2 h 206"/>
                <a:gd name="T6" fmla="*/ 114 w 208"/>
                <a:gd name="T7" fmla="*/ 0 h 206"/>
                <a:gd name="T8" fmla="*/ 102 w 208"/>
                <a:gd name="T9" fmla="*/ 0 h 206"/>
                <a:gd name="T10" fmla="*/ 90 w 208"/>
                <a:gd name="T11" fmla="*/ 2 h 206"/>
                <a:gd name="T12" fmla="*/ 80 w 208"/>
                <a:gd name="T13" fmla="*/ 6 h 206"/>
                <a:gd name="T14" fmla="*/ 80 w 208"/>
                <a:gd name="T15" fmla="*/ 6 h 206"/>
                <a:gd name="T16" fmla="*/ 60 w 208"/>
                <a:gd name="T17" fmla="*/ 18 h 206"/>
                <a:gd name="T18" fmla="*/ 44 w 208"/>
                <a:gd name="T19" fmla="*/ 34 h 206"/>
                <a:gd name="T20" fmla="*/ 30 w 208"/>
                <a:gd name="T21" fmla="*/ 50 h 206"/>
                <a:gd name="T22" fmla="*/ 18 w 208"/>
                <a:gd name="T23" fmla="*/ 66 h 206"/>
                <a:gd name="T24" fmla="*/ 10 w 208"/>
                <a:gd name="T25" fmla="*/ 82 h 206"/>
                <a:gd name="T26" fmla="*/ 4 w 208"/>
                <a:gd name="T27" fmla="*/ 98 h 206"/>
                <a:gd name="T28" fmla="*/ 2 w 208"/>
                <a:gd name="T29" fmla="*/ 112 h 206"/>
                <a:gd name="T30" fmla="*/ 0 w 208"/>
                <a:gd name="T31" fmla="*/ 126 h 206"/>
                <a:gd name="T32" fmla="*/ 0 w 208"/>
                <a:gd name="T33" fmla="*/ 126 h 206"/>
                <a:gd name="T34" fmla="*/ 2 w 208"/>
                <a:gd name="T35" fmla="*/ 146 h 206"/>
                <a:gd name="T36" fmla="*/ 8 w 208"/>
                <a:gd name="T37" fmla="*/ 162 h 206"/>
                <a:gd name="T38" fmla="*/ 18 w 208"/>
                <a:gd name="T39" fmla="*/ 176 h 206"/>
                <a:gd name="T40" fmla="*/ 30 w 208"/>
                <a:gd name="T41" fmla="*/ 188 h 206"/>
                <a:gd name="T42" fmla="*/ 46 w 208"/>
                <a:gd name="T43" fmla="*/ 196 h 206"/>
                <a:gd name="T44" fmla="*/ 64 w 208"/>
                <a:gd name="T45" fmla="*/ 202 h 206"/>
                <a:gd name="T46" fmla="*/ 84 w 208"/>
                <a:gd name="T47" fmla="*/ 204 h 206"/>
                <a:gd name="T48" fmla="*/ 104 w 208"/>
                <a:gd name="T49" fmla="*/ 206 h 206"/>
                <a:gd name="T50" fmla="*/ 104 w 208"/>
                <a:gd name="T51" fmla="*/ 206 h 206"/>
                <a:gd name="T52" fmla="*/ 124 w 208"/>
                <a:gd name="T53" fmla="*/ 204 h 206"/>
                <a:gd name="T54" fmla="*/ 144 w 208"/>
                <a:gd name="T55" fmla="*/ 202 h 206"/>
                <a:gd name="T56" fmla="*/ 162 w 208"/>
                <a:gd name="T57" fmla="*/ 196 h 206"/>
                <a:gd name="T58" fmla="*/ 178 w 208"/>
                <a:gd name="T59" fmla="*/ 188 h 206"/>
                <a:gd name="T60" fmla="*/ 190 w 208"/>
                <a:gd name="T61" fmla="*/ 178 h 206"/>
                <a:gd name="T62" fmla="*/ 200 w 208"/>
                <a:gd name="T63" fmla="*/ 164 h 206"/>
                <a:gd name="T64" fmla="*/ 206 w 208"/>
                <a:gd name="T65" fmla="*/ 146 h 206"/>
                <a:gd name="T66" fmla="*/ 208 w 208"/>
                <a:gd name="T67" fmla="*/ 126 h 206"/>
                <a:gd name="T68" fmla="*/ 208 w 208"/>
                <a:gd name="T69" fmla="*/ 126 h 206"/>
                <a:gd name="T70" fmla="*/ 206 w 208"/>
                <a:gd name="T71" fmla="*/ 114 h 206"/>
                <a:gd name="T72" fmla="*/ 204 w 208"/>
                <a:gd name="T73" fmla="*/ 100 h 206"/>
                <a:gd name="T74" fmla="*/ 198 w 208"/>
                <a:gd name="T75" fmla="*/ 84 h 206"/>
                <a:gd name="T76" fmla="*/ 188 w 208"/>
                <a:gd name="T77" fmla="*/ 68 h 206"/>
                <a:gd name="T78" fmla="*/ 178 w 208"/>
                <a:gd name="T79" fmla="*/ 52 h 206"/>
                <a:gd name="T80" fmla="*/ 164 w 208"/>
                <a:gd name="T81" fmla="*/ 36 h 206"/>
                <a:gd name="T82" fmla="*/ 148 w 208"/>
                <a:gd name="T83" fmla="*/ 20 h 206"/>
                <a:gd name="T84" fmla="*/ 128 w 208"/>
                <a:gd name="T85" fmla="*/ 6 h 206"/>
                <a:gd name="T86" fmla="*/ 128 w 208"/>
                <a:gd name="T87" fmla="*/ 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06">
                  <a:moveTo>
                    <a:pt x="128" y="6"/>
                  </a:moveTo>
                  <a:lnTo>
                    <a:pt x="128" y="6"/>
                  </a:lnTo>
                  <a:lnTo>
                    <a:pt x="122" y="2"/>
                  </a:lnTo>
                  <a:lnTo>
                    <a:pt x="114" y="0"/>
                  </a:lnTo>
                  <a:lnTo>
                    <a:pt x="102" y="0"/>
                  </a:lnTo>
                  <a:lnTo>
                    <a:pt x="90" y="2"/>
                  </a:lnTo>
                  <a:lnTo>
                    <a:pt x="80" y="6"/>
                  </a:lnTo>
                  <a:lnTo>
                    <a:pt x="80" y="6"/>
                  </a:lnTo>
                  <a:lnTo>
                    <a:pt x="60" y="18"/>
                  </a:lnTo>
                  <a:lnTo>
                    <a:pt x="44" y="34"/>
                  </a:lnTo>
                  <a:lnTo>
                    <a:pt x="30" y="50"/>
                  </a:lnTo>
                  <a:lnTo>
                    <a:pt x="18" y="66"/>
                  </a:lnTo>
                  <a:lnTo>
                    <a:pt x="10" y="82"/>
                  </a:lnTo>
                  <a:lnTo>
                    <a:pt x="4" y="98"/>
                  </a:lnTo>
                  <a:lnTo>
                    <a:pt x="2" y="112"/>
                  </a:lnTo>
                  <a:lnTo>
                    <a:pt x="0" y="126"/>
                  </a:lnTo>
                  <a:lnTo>
                    <a:pt x="0" y="126"/>
                  </a:lnTo>
                  <a:lnTo>
                    <a:pt x="2" y="146"/>
                  </a:lnTo>
                  <a:lnTo>
                    <a:pt x="8" y="162"/>
                  </a:lnTo>
                  <a:lnTo>
                    <a:pt x="18" y="176"/>
                  </a:lnTo>
                  <a:lnTo>
                    <a:pt x="30" y="188"/>
                  </a:lnTo>
                  <a:lnTo>
                    <a:pt x="46" y="196"/>
                  </a:lnTo>
                  <a:lnTo>
                    <a:pt x="64" y="202"/>
                  </a:lnTo>
                  <a:lnTo>
                    <a:pt x="84" y="204"/>
                  </a:lnTo>
                  <a:lnTo>
                    <a:pt x="104" y="206"/>
                  </a:lnTo>
                  <a:lnTo>
                    <a:pt x="104" y="206"/>
                  </a:lnTo>
                  <a:lnTo>
                    <a:pt x="124" y="204"/>
                  </a:lnTo>
                  <a:lnTo>
                    <a:pt x="144" y="202"/>
                  </a:lnTo>
                  <a:lnTo>
                    <a:pt x="162" y="196"/>
                  </a:lnTo>
                  <a:lnTo>
                    <a:pt x="178" y="188"/>
                  </a:lnTo>
                  <a:lnTo>
                    <a:pt x="190" y="178"/>
                  </a:lnTo>
                  <a:lnTo>
                    <a:pt x="200" y="164"/>
                  </a:lnTo>
                  <a:lnTo>
                    <a:pt x="206" y="146"/>
                  </a:lnTo>
                  <a:lnTo>
                    <a:pt x="208" y="126"/>
                  </a:lnTo>
                  <a:lnTo>
                    <a:pt x="208" y="126"/>
                  </a:lnTo>
                  <a:lnTo>
                    <a:pt x="206" y="114"/>
                  </a:lnTo>
                  <a:lnTo>
                    <a:pt x="204" y="100"/>
                  </a:lnTo>
                  <a:lnTo>
                    <a:pt x="198" y="84"/>
                  </a:lnTo>
                  <a:lnTo>
                    <a:pt x="188" y="68"/>
                  </a:lnTo>
                  <a:lnTo>
                    <a:pt x="178" y="52"/>
                  </a:lnTo>
                  <a:lnTo>
                    <a:pt x="164" y="36"/>
                  </a:lnTo>
                  <a:lnTo>
                    <a:pt x="148" y="20"/>
                  </a:lnTo>
                  <a:lnTo>
                    <a:pt x="128" y="6"/>
                  </a:lnTo>
                  <a:lnTo>
                    <a:pt x="128" y="6"/>
                  </a:lnTo>
                  <a:close/>
                </a:path>
              </a:pathLst>
            </a:custGeom>
            <a:solidFill>
              <a:srgbClr val="FFE600"/>
            </a:solidFill>
            <a:ln w="9525">
              <a:solidFill>
                <a:schemeClr val="bg2"/>
              </a:solidFill>
              <a:prstDash val="solid"/>
              <a:round/>
              <a:headEnd/>
              <a:tailEnd/>
            </a:ln>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52" name="Freeform 189"/>
            <p:cNvSpPr>
              <a:spLocks/>
            </p:cNvSpPr>
            <p:nvPr/>
          </p:nvSpPr>
          <p:spPr bwMode="auto">
            <a:xfrm>
              <a:off x="5594350" y="5276850"/>
              <a:ext cx="76200" cy="127000"/>
            </a:xfrm>
            <a:custGeom>
              <a:avLst/>
              <a:gdLst>
                <a:gd name="T0" fmla="*/ 0 w 48"/>
                <a:gd name="T1" fmla="*/ 64 h 80"/>
                <a:gd name="T2" fmla="*/ 0 w 48"/>
                <a:gd name="T3" fmla="*/ 64 h 80"/>
                <a:gd name="T4" fmla="*/ 0 w 48"/>
                <a:gd name="T5" fmla="*/ 64 h 80"/>
                <a:gd name="T6" fmla="*/ 2 w 48"/>
                <a:gd name="T7" fmla="*/ 70 h 80"/>
                <a:gd name="T8" fmla="*/ 4 w 48"/>
                <a:gd name="T9" fmla="*/ 76 h 80"/>
                <a:gd name="T10" fmla="*/ 10 w 48"/>
                <a:gd name="T11" fmla="*/ 78 h 80"/>
                <a:gd name="T12" fmla="*/ 16 w 48"/>
                <a:gd name="T13" fmla="*/ 80 h 80"/>
                <a:gd name="T14" fmla="*/ 32 w 48"/>
                <a:gd name="T15" fmla="*/ 80 h 80"/>
                <a:gd name="T16" fmla="*/ 32 w 48"/>
                <a:gd name="T17" fmla="*/ 80 h 80"/>
                <a:gd name="T18" fmla="*/ 38 w 48"/>
                <a:gd name="T19" fmla="*/ 78 h 80"/>
                <a:gd name="T20" fmla="*/ 44 w 48"/>
                <a:gd name="T21" fmla="*/ 76 h 80"/>
                <a:gd name="T22" fmla="*/ 46 w 48"/>
                <a:gd name="T23" fmla="*/ 70 h 80"/>
                <a:gd name="T24" fmla="*/ 48 w 48"/>
                <a:gd name="T25" fmla="*/ 64 h 80"/>
                <a:gd name="T26" fmla="*/ 48 w 48"/>
                <a:gd name="T27" fmla="*/ 60 h 80"/>
                <a:gd name="T28" fmla="*/ 48 w 48"/>
                <a:gd name="T29" fmla="*/ 60 h 80"/>
                <a:gd name="T30" fmla="*/ 48 w 48"/>
                <a:gd name="T31" fmla="*/ 54 h 80"/>
                <a:gd name="T32" fmla="*/ 44 w 48"/>
                <a:gd name="T33" fmla="*/ 50 h 80"/>
                <a:gd name="T34" fmla="*/ 42 w 48"/>
                <a:gd name="T35" fmla="*/ 46 h 80"/>
                <a:gd name="T36" fmla="*/ 38 w 48"/>
                <a:gd name="T37" fmla="*/ 44 h 80"/>
                <a:gd name="T38" fmla="*/ 10 w 48"/>
                <a:gd name="T39" fmla="*/ 36 h 80"/>
                <a:gd name="T40" fmla="*/ 10 w 48"/>
                <a:gd name="T41" fmla="*/ 36 h 80"/>
                <a:gd name="T42" fmla="*/ 6 w 48"/>
                <a:gd name="T43" fmla="*/ 34 h 80"/>
                <a:gd name="T44" fmla="*/ 4 w 48"/>
                <a:gd name="T45" fmla="*/ 30 h 80"/>
                <a:gd name="T46" fmla="*/ 0 w 48"/>
                <a:gd name="T47" fmla="*/ 26 h 80"/>
                <a:gd name="T48" fmla="*/ 0 w 48"/>
                <a:gd name="T49" fmla="*/ 20 h 80"/>
                <a:gd name="T50" fmla="*/ 0 w 48"/>
                <a:gd name="T51" fmla="*/ 16 h 80"/>
                <a:gd name="T52" fmla="*/ 0 w 48"/>
                <a:gd name="T53" fmla="*/ 16 h 80"/>
                <a:gd name="T54" fmla="*/ 2 w 48"/>
                <a:gd name="T55" fmla="*/ 10 h 80"/>
                <a:gd name="T56" fmla="*/ 4 w 48"/>
                <a:gd name="T57" fmla="*/ 4 h 80"/>
                <a:gd name="T58" fmla="*/ 10 w 48"/>
                <a:gd name="T59" fmla="*/ 2 h 80"/>
                <a:gd name="T60" fmla="*/ 16 w 48"/>
                <a:gd name="T61" fmla="*/ 0 h 80"/>
                <a:gd name="T62" fmla="*/ 32 w 48"/>
                <a:gd name="T63" fmla="*/ 0 h 80"/>
                <a:gd name="T64" fmla="*/ 32 w 48"/>
                <a:gd name="T65" fmla="*/ 0 h 80"/>
                <a:gd name="T66" fmla="*/ 38 w 48"/>
                <a:gd name="T67" fmla="*/ 2 h 80"/>
                <a:gd name="T68" fmla="*/ 44 w 48"/>
                <a:gd name="T69" fmla="*/ 4 h 80"/>
                <a:gd name="T70" fmla="*/ 46 w 48"/>
                <a:gd name="T71" fmla="*/ 10 h 80"/>
                <a:gd name="T72" fmla="*/ 48 w 48"/>
                <a:gd name="T73" fmla="*/ 16 h 80"/>
                <a:gd name="T74" fmla="*/ 48 w 48"/>
                <a:gd name="T75"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80">
                  <a:moveTo>
                    <a:pt x="0" y="64"/>
                  </a:moveTo>
                  <a:lnTo>
                    <a:pt x="0" y="64"/>
                  </a:lnTo>
                  <a:lnTo>
                    <a:pt x="0" y="64"/>
                  </a:lnTo>
                  <a:lnTo>
                    <a:pt x="2" y="70"/>
                  </a:lnTo>
                  <a:lnTo>
                    <a:pt x="4" y="76"/>
                  </a:lnTo>
                  <a:lnTo>
                    <a:pt x="10" y="78"/>
                  </a:lnTo>
                  <a:lnTo>
                    <a:pt x="16" y="80"/>
                  </a:lnTo>
                  <a:lnTo>
                    <a:pt x="32" y="80"/>
                  </a:lnTo>
                  <a:lnTo>
                    <a:pt x="32" y="80"/>
                  </a:lnTo>
                  <a:lnTo>
                    <a:pt x="38" y="78"/>
                  </a:lnTo>
                  <a:lnTo>
                    <a:pt x="44" y="76"/>
                  </a:lnTo>
                  <a:lnTo>
                    <a:pt x="46" y="70"/>
                  </a:lnTo>
                  <a:lnTo>
                    <a:pt x="48" y="64"/>
                  </a:lnTo>
                  <a:lnTo>
                    <a:pt x="48" y="60"/>
                  </a:lnTo>
                  <a:lnTo>
                    <a:pt x="48" y="60"/>
                  </a:lnTo>
                  <a:lnTo>
                    <a:pt x="48" y="54"/>
                  </a:lnTo>
                  <a:lnTo>
                    <a:pt x="44" y="50"/>
                  </a:lnTo>
                  <a:lnTo>
                    <a:pt x="42" y="46"/>
                  </a:lnTo>
                  <a:lnTo>
                    <a:pt x="38" y="44"/>
                  </a:lnTo>
                  <a:lnTo>
                    <a:pt x="10" y="36"/>
                  </a:lnTo>
                  <a:lnTo>
                    <a:pt x="10" y="36"/>
                  </a:lnTo>
                  <a:lnTo>
                    <a:pt x="6" y="34"/>
                  </a:lnTo>
                  <a:lnTo>
                    <a:pt x="4" y="30"/>
                  </a:lnTo>
                  <a:lnTo>
                    <a:pt x="0" y="26"/>
                  </a:lnTo>
                  <a:lnTo>
                    <a:pt x="0" y="20"/>
                  </a:lnTo>
                  <a:lnTo>
                    <a:pt x="0" y="16"/>
                  </a:lnTo>
                  <a:lnTo>
                    <a:pt x="0" y="16"/>
                  </a:lnTo>
                  <a:lnTo>
                    <a:pt x="2" y="10"/>
                  </a:lnTo>
                  <a:lnTo>
                    <a:pt x="4" y="4"/>
                  </a:lnTo>
                  <a:lnTo>
                    <a:pt x="10" y="2"/>
                  </a:lnTo>
                  <a:lnTo>
                    <a:pt x="16" y="0"/>
                  </a:lnTo>
                  <a:lnTo>
                    <a:pt x="32" y="0"/>
                  </a:lnTo>
                  <a:lnTo>
                    <a:pt x="32" y="0"/>
                  </a:lnTo>
                  <a:lnTo>
                    <a:pt x="38" y="2"/>
                  </a:lnTo>
                  <a:lnTo>
                    <a:pt x="44" y="4"/>
                  </a:lnTo>
                  <a:lnTo>
                    <a:pt x="46" y="10"/>
                  </a:lnTo>
                  <a:lnTo>
                    <a:pt x="48" y="16"/>
                  </a:lnTo>
                  <a:lnTo>
                    <a:pt x="48" y="16"/>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53" name="Line 190"/>
            <p:cNvSpPr>
              <a:spLocks noChangeShapeType="1"/>
            </p:cNvSpPr>
            <p:nvPr/>
          </p:nvSpPr>
          <p:spPr bwMode="auto">
            <a:xfrm flipV="1">
              <a:off x="5632450" y="5238750"/>
              <a:ext cx="0" cy="3810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54" name="Line 191"/>
            <p:cNvSpPr>
              <a:spLocks noChangeShapeType="1"/>
            </p:cNvSpPr>
            <p:nvPr/>
          </p:nvSpPr>
          <p:spPr bwMode="auto">
            <a:xfrm>
              <a:off x="5632450" y="5403850"/>
              <a:ext cx="0" cy="3810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55" name="Freeform 192"/>
            <p:cNvSpPr>
              <a:spLocks/>
            </p:cNvSpPr>
            <p:nvPr/>
          </p:nvSpPr>
          <p:spPr bwMode="auto">
            <a:xfrm>
              <a:off x="5708650" y="5302250"/>
              <a:ext cx="304800" cy="469900"/>
            </a:xfrm>
            <a:custGeom>
              <a:avLst/>
              <a:gdLst>
                <a:gd name="T0" fmla="*/ 152 w 192"/>
                <a:gd name="T1" fmla="*/ 56 h 296"/>
                <a:gd name="T2" fmla="*/ 130 w 192"/>
                <a:gd name="T3" fmla="*/ 98 h 296"/>
                <a:gd name="T4" fmla="*/ 130 w 192"/>
                <a:gd name="T5" fmla="*/ 98 h 296"/>
                <a:gd name="T6" fmla="*/ 122 w 192"/>
                <a:gd name="T7" fmla="*/ 100 h 296"/>
                <a:gd name="T8" fmla="*/ 114 w 192"/>
                <a:gd name="T9" fmla="*/ 104 h 296"/>
                <a:gd name="T10" fmla="*/ 88 w 192"/>
                <a:gd name="T11" fmla="*/ 130 h 296"/>
                <a:gd name="T12" fmla="*/ 88 w 192"/>
                <a:gd name="T13" fmla="*/ 130 h 296"/>
                <a:gd name="T14" fmla="*/ 80 w 192"/>
                <a:gd name="T15" fmla="*/ 136 h 296"/>
                <a:gd name="T16" fmla="*/ 70 w 192"/>
                <a:gd name="T17" fmla="*/ 140 h 296"/>
                <a:gd name="T18" fmla="*/ 58 w 192"/>
                <a:gd name="T19" fmla="*/ 142 h 296"/>
                <a:gd name="T20" fmla="*/ 48 w 192"/>
                <a:gd name="T21" fmla="*/ 148 h 296"/>
                <a:gd name="T22" fmla="*/ 48 w 192"/>
                <a:gd name="T23" fmla="*/ 148 h 296"/>
                <a:gd name="T24" fmla="*/ 16 w 192"/>
                <a:gd name="T25" fmla="*/ 182 h 296"/>
                <a:gd name="T26" fmla="*/ 16 w 192"/>
                <a:gd name="T27" fmla="*/ 182 h 296"/>
                <a:gd name="T28" fmla="*/ 10 w 192"/>
                <a:gd name="T29" fmla="*/ 188 h 296"/>
                <a:gd name="T30" fmla="*/ 8 w 192"/>
                <a:gd name="T31" fmla="*/ 194 h 296"/>
                <a:gd name="T32" fmla="*/ 2 w 192"/>
                <a:gd name="T33" fmla="*/ 208 h 296"/>
                <a:gd name="T34" fmla="*/ 0 w 192"/>
                <a:gd name="T35" fmla="*/ 220 h 296"/>
                <a:gd name="T36" fmla="*/ 0 w 192"/>
                <a:gd name="T37" fmla="*/ 232 h 296"/>
                <a:gd name="T38" fmla="*/ 0 w 192"/>
                <a:gd name="T39" fmla="*/ 232 h 296"/>
                <a:gd name="T40" fmla="*/ 0 w 192"/>
                <a:gd name="T41" fmla="*/ 296 h 296"/>
                <a:gd name="T42" fmla="*/ 104 w 192"/>
                <a:gd name="T43" fmla="*/ 296 h 296"/>
                <a:gd name="T44" fmla="*/ 104 w 192"/>
                <a:gd name="T45" fmla="*/ 296 h 296"/>
                <a:gd name="T46" fmla="*/ 104 w 192"/>
                <a:gd name="T47" fmla="*/ 272 h 296"/>
                <a:gd name="T48" fmla="*/ 108 w 192"/>
                <a:gd name="T49" fmla="*/ 262 h 296"/>
                <a:gd name="T50" fmla="*/ 112 w 192"/>
                <a:gd name="T51" fmla="*/ 254 h 296"/>
                <a:gd name="T52" fmla="*/ 112 w 192"/>
                <a:gd name="T53" fmla="*/ 254 h 296"/>
                <a:gd name="T54" fmla="*/ 176 w 192"/>
                <a:gd name="T55" fmla="*/ 192 h 296"/>
                <a:gd name="T56" fmla="*/ 176 w 192"/>
                <a:gd name="T57" fmla="*/ 192 h 296"/>
                <a:gd name="T58" fmla="*/ 182 w 192"/>
                <a:gd name="T59" fmla="*/ 184 h 296"/>
                <a:gd name="T60" fmla="*/ 188 w 192"/>
                <a:gd name="T61" fmla="*/ 174 h 296"/>
                <a:gd name="T62" fmla="*/ 190 w 192"/>
                <a:gd name="T63" fmla="*/ 164 h 296"/>
                <a:gd name="T64" fmla="*/ 192 w 192"/>
                <a:gd name="T65" fmla="*/ 152 h 296"/>
                <a:gd name="T66" fmla="*/ 192 w 192"/>
                <a:gd name="T67" fmla="*/ 0 h 296"/>
                <a:gd name="T68" fmla="*/ 192 w 192"/>
                <a:gd name="T69" fmla="*/ 0 h 296"/>
                <a:gd name="T70" fmla="*/ 186 w 192"/>
                <a:gd name="T71" fmla="*/ 0 h 296"/>
                <a:gd name="T72" fmla="*/ 178 w 192"/>
                <a:gd name="T73" fmla="*/ 2 h 296"/>
                <a:gd name="T74" fmla="*/ 170 w 192"/>
                <a:gd name="T75" fmla="*/ 6 h 296"/>
                <a:gd name="T76" fmla="*/ 164 w 192"/>
                <a:gd name="T77" fmla="*/ 12 h 296"/>
                <a:gd name="T78" fmla="*/ 158 w 192"/>
                <a:gd name="T79" fmla="*/ 20 h 296"/>
                <a:gd name="T80" fmla="*/ 154 w 192"/>
                <a:gd name="T81" fmla="*/ 30 h 296"/>
                <a:gd name="T82" fmla="*/ 152 w 192"/>
                <a:gd name="T83" fmla="*/ 42 h 296"/>
                <a:gd name="T84" fmla="*/ 152 w 192"/>
                <a:gd name="T85" fmla="*/ 56 h 296"/>
                <a:gd name="T86" fmla="*/ 152 w 192"/>
                <a:gd name="T87" fmla="*/ 5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296">
                  <a:moveTo>
                    <a:pt x="152" y="56"/>
                  </a:moveTo>
                  <a:lnTo>
                    <a:pt x="130" y="98"/>
                  </a:lnTo>
                  <a:lnTo>
                    <a:pt x="130" y="98"/>
                  </a:lnTo>
                  <a:lnTo>
                    <a:pt x="122" y="100"/>
                  </a:lnTo>
                  <a:lnTo>
                    <a:pt x="114" y="104"/>
                  </a:lnTo>
                  <a:lnTo>
                    <a:pt x="88" y="130"/>
                  </a:lnTo>
                  <a:lnTo>
                    <a:pt x="88" y="130"/>
                  </a:lnTo>
                  <a:lnTo>
                    <a:pt x="80" y="136"/>
                  </a:lnTo>
                  <a:lnTo>
                    <a:pt x="70" y="140"/>
                  </a:lnTo>
                  <a:lnTo>
                    <a:pt x="58" y="142"/>
                  </a:lnTo>
                  <a:lnTo>
                    <a:pt x="48" y="148"/>
                  </a:lnTo>
                  <a:lnTo>
                    <a:pt x="48" y="148"/>
                  </a:lnTo>
                  <a:lnTo>
                    <a:pt x="16" y="182"/>
                  </a:lnTo>
                  <a:lnTo>
                    <a:pt x="16" y="182"/>
                  </a:lnTo>
                  <a:lnTo>
                    <a:pt x="10" y="188"/>
                  </a:lnTo>
                  <a:lnTo>
                    <a:pt x="8" y="194"/>
                  </a:lnTo>
                  <a:lnTo>
                    <a:pt x="2" y="208"/>
                  </a:lnTo>
                  <a:lnTo>
                    <a:pt x="0" y="220"/>
                  </a:lnTo>
                  <a:lnTo>
                    <a:pt x="0" y="232"/>
                  </a:lnTo>
                  <a:lnTo>
                    <a:pt x="0" y="232"/>
                  </a:lnTo>
                  <a:lnTo>
                    <a:pt x="0" y="296"/>
                  </a:lnTo>
                  <a:lnTo>
                    <a:pt x="104" y="296"/>
                  </a:lnTo>
                  <a:lnTo>
                    <a:pt x="104" y="296"/>
                  </a:lnTo>
                  <a:lnTo>
                    <a:pt x="104" y="272"/>
                  </a:lnTo>
                  <a:lnTo>
                    <a:pt x="108" y="262"/>
                  </a:lnTo>
                  <a:lnTo>
                    <a:pt x="112" y="254"/>
                  </a:lnTo>
                  <a:lnTo>
                    <a:pt x="112" y="254"/>
                  </a:lnTo>
                  <a:lnTo>
                    <a:pt x="176" y="192"/>
                  </a:lnTo>
                  <a:lnTo>
                    <a:pt x="176" y="192"/>
                  </a:lnTo>
                  <a:lnTo>
                    <a:pt x="182" y="184"/>
                  </a:lnTo>
                  <a:lnTo>
                    <a:pt x="188" y="174"/>
                  </a:lnTo>
                  <a:lnTo>
                    <a:pt x="190" y="164"/>
                  </a:lnTo>
                  <a:lnTo>
                    <a:pt x="192" y="152"/>
                  </a:lnTo>
                  <a:lnTo>
                    <a:pt x="192" y="0"/>
                  </a:lnTo>
                  <a:lnTo>
                    <a:pt x="192" y="0"/>
                  </a:lnTo>
                  <a:lnTo>
                    <a:pt x="186" y="0"/>
                  </a:lnTo>
                  <a:lnTo>
                    <a:pt x="178" y="2"/>
                  </a:lnTo>
                  <a:lnTo>
                    <a:pt x="170" y="6"/>
                  </a:lnTo>
                  <a:lnTo>
                    <a:pt x="164" y="12"/>
                  </a:lnTo>
                  <a:lnTo>
                    <a:pt x="158" y="20"/>
                  </a:lnTo>
                  <a:lnTo>
                    <a:pt x="154" y="30"/>
                  </a:lnTo>
                  <a:lnTo>
                    <a:pt x="152" y="42"/>
                  </a:lnTo>
                  <a:lnTo>
                    <a:pt x="152" y="56"/>
                  </a:lnTo>
                  <a:lnTo>
                    <a:pt x="152" y="56"/>
                  </a:lnTo>
                  <a:close/>
                </a:path>
              </a:pathLst>
            </a:custGeom>
            <a:solidFill>
              <a:srgbClr val="FFFFFF"/>
            </a:solidFill>
            <a:ln w="9525">
              <a:solidFill>
                <a:schemeClr val="bg2"/>
              </a:solid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75" name="Freeform 193"/>
            <p:cNvSpPr>
              <a:spLocks/>
            </p:cNvSpPr>
            <p:nvPr/>
          </p:nvSpPr>
          <p:spPr bwMode="auto">
            <a:xfrm>
              <a:off x="5873750" y="5302250"/>
              <a:ext cx="139700" cy="469900"/>
            </a:xfrm>
            <a:custGeom>
              <a:avLst/>
              <a:gdLst>
                <a:gd name="T0" fmla="*/ 0 w 88"/>
                <a:gd name="T1" fmla="*/ 296 h 296"/>
                <a:gd name="T2" fmla="*/ 0 w 88"/>
                <a:gd name="T3" fmla="*/ 296 h 296"/>
                <a:gd name="T4" fmla="*/ 0 w 88"/>
                <a:gd name="T5" fmla="*/ 272 h 296"/>
                <a:gd name="T6" fmla="*/ 4 w 88"/>
                <a:gd name="T7" fmla="*/ 262 h 296"/>
                <a:gd name="T8" fmla="*/ 8 w 88"/>
                <a:gd name="T9" fmla="*/ 254 h 296"/>
                <a:gd name="T10" fmla="*/ 8 w 88"/>
                <a:gd name="T11" fmla="*/ 254 h 296"/>
                <a:gd name="T12" fmla="*/ 72 w 88"/>
                <a:gd name="T13" fmla="*/ 192 h 296"/>
                <a:gd name="T14" fmla="*/ 72 w 88"/>
                <a:gd name="T15" fmla="*/ 192 h 296"/>
                <a:gd name="T16" fmla="*/ 78 w 88"/>
                <a:gd name="T17" fmla="*/ 184 h 296"/>
                <a:gd name="T18" fmla="*/ 84 w 88"/>
                <a:gd name="T19" fmla="*/ 174 h 296"/>
                <a:gd name="T20" fmla="*/ 86 w 88"/>
                <a:gd name="T21" fmla="*/ 164 h 296"/>
                <a:gd name="T22" fmla="*/ 88 w 88"/>
                <a:gd name="T23" fmla="*/ 152 h 296"/>
                <a:gd name="T24" fmla="*/ 88 w 88"/>
                <a:gd name="T25" fmla="*/ 0 h 296"/>
                <a:gd name="T26" fmla="*/ 88 w 88"/>
                <a:gd name="T27" fmla="*/ 0 h 296"/>
                <a:gd name="T28" fmla="*/ 82 w 88"/>
                <a:gd name="T29" fmla="*/ 0 h 296"/>
                <a:gd name="T30" fmla="*/ 74 w 88"/>
                <a:gd name="T31" fmla="*/ 2 h 296"/>
                <a:gd name="T32" fmla="*/ 66 w 88"/>
                <a:gd name="T33" fmla="*/ 6 h 296"/>
                <a:gd name="T34" fmla="*/ 60 w 88"/>
                <a:gd name="T35" fmla="*/ 12 h 296"/>
                <a:gd name="T36" fmla="*/ 54 w 88"/>
                <a:gd name="T37" fmla="*/ 20 h 296"/>
                <a:gd name="T38" fmla="*/ 50 w 88"/>
                <a:gd name="T39" fmla="*/ 30 h 296"/>
                <a:gd name="T40" fmla="*/ 48 w 88"/>
                <a:gd name="T41" fmla="*/ 42 h 296"/>
                <a:gd name="T42" fmla="*/ 48 w 88"/>
                <a:gd name="T43" fmla="*/ 56 h 296"/>
                <a:gd name="T44" fmla="*/ 32 w 88"/>
                <a:gd name="T45"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296">
                  <a:moveTo>
                    <a:pt x="0" y="296"/>
                  </a:moveTo>
                  <a:lnTo>
                    <a:pt x="0" y="296"/>
                  </a:lnTo>
                  <a:lnTo>
                    <a:pt x="0" y="272"/>
                  </a:lnTo>
                  <a:lnTo>
                    <a:pt x="4" y="262"/>
                  </a:lnTo>
                  <a:lnTo>
                    <a:pt x="8" y="254"/>
                  </a:lnTo>
                  <a:lnTo>
                    <a:pt x="8" y="254"/>
                  </a:lnTo>
                  <a:lnTo>
                    <a:pt x="72" y="192"/>
                  </a:lnTo>
                  <a:lnTo>
                    <a:pt x="72" y="192"/>
                  </a:lnTo>
                  <a:lnTo>
                    <a:pt x="78" y="184"/>
                  </a:lnTo>
                  <a:lnTo>
                    <a:pt x="84" y="174"/>
                  </a:lnTo>
                  <a:lnTo>
                    <a:pt x="86" y="164"/>
                  </a:lnTo>
                  <a:lnTo>
                    <a:pt x="88" y="152"/>
                  </a:lnTo>
                  <a:lnTo>
                    <a:pt x="88" y="0"/>
                  </a:lnTo>
                  <a:lnTo>
                    <a:pt x="88" y="0"/>
                  </a:lnTo>
                  <a:lnTo>
                    <a:pt x="82" y="0"/>
                  </a:lnTo>
                  <a:lnTo>
                    <a:pt x="74" y="2"/>
                  </a:lnTo>
                  <a:lnTo>
                    <a:pt x="66" y="6"/>
                  </a:lnTo>
                  <a:lnTo>
                    <a:pt x="60" y="12"/>
                  </a:lnTo>
                  <a:lnTo>
                    <a:pt x="54" y="20"/>
                  </a:lnTo>
                  <a:lnTo>
                    <a:pt x="50" y="30"/>
                  </a:lnTo>
                  <a:lnTo>
                    <a:pt x="48" y="42"/>
                  </a:lnTo>
                  <a:lnTo>
                    <a:pt x="48" y="56"/>
                  </a:lnTo>
                  <a:lnTo>
                    <a:pt x="32" y="96"/>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76" name="Freeform 194"/>
            <p:cNvSpPr>
              <a:spLocks/>
            </p:cNvSpPr>
            <p:nvPr/>
          </p:nvSpPr>
          <p:spPr bwMode="auto">
            <a:xfrm>
              <a:off x="5708650" y="5457825"/>
              <a:ext cx="247650" cy="314325"/>
            </a:xfrm>
            <a:custGeom>
              <a:avLst/>
              <a:gdLst>
                <a:gd name="T0" fmla="*/ 100 w 156"/>
                <a:gd name="T1" fmla="*/ 90 h 198"/>
                <a:gd name="T2" fmla="*/ 148 w 156"/>
                <a:gd name="T3" fmla="*/ 40 h 198"/>
                <a:gd name="T4" fmla="*/ 148 w 156"/>
                <a:gd name="T5" fmla="*/ 40 h 198"/>
                <a:gd name="T6" fmla="*/ 154 w 156"/>
                <a:gd name="T7" fmla="*/ 32 h 198"/>
                <a:gd name="T8" fmla="*/ 156 w 156"/>
                <a:gd name="T9" fmla="*/ 24 h 198"/>
                <a:gd name="T10" fmla="*/ 154 w 156"/>
                <a:gd name="T11" fmla="*/ 14 h 198"/>
                <a:gd name="T12" fmla="*/ 148 w 156"/>
                <a:gd name="T13" fmla="*/ 6 h 198"/>
                <a:gd name="T14" fmla="*/ 148 w 156"/>
                <a:gd name="T15" fmla="*/ 6 h 198"/>
                <a:gd name="T16" fmla="*/ 148 w 156"/>
                <a:gd name="T17" fmla="*/ 6 h 198"/>
                <a:gd name="T18" fmla="*/ 140 w 156"/>
                <a:gd name="T19" fmla="*/ 2 h 198"/>
                <a:gd name="T20" fmla="*/ 132 w 156"/>
                <a:gd name="T21" fmla="*/ 0 h 198"/>
                <a:gd name="T22" fmla="*/ 122 w 156"/>
                <a:gd name="T23" fmla="*/ 2 h 198"/>
                <a:gd name="T24" fmla="*/ 114 w 156"/>
                <a:gd name="T25" fmla="*/ 6 h 198"/>
                <a:gd name="T26" fmla="*/ 88 w 156"/>
                <a:gd name="T27" fmla="*/ 32 h 198"/>
                <a:gd name="T28" fmla="*/ 88 w 156"/>
                <a:gd name="T29" fmla="*/ 32 h 198"/>
                <a:gd name="T30" fmla="*/ 80 w 156"/>
                <a:gd name="T31" fmla="*/ 38 h 198"/>
                <a:gd name="T32" fmla="*/ 70 w 156"/>
                <a:gd name="T33" fmla="*/ 42 h 198"/>
                <a:gd name="T34" fmla="*/ 58 w 156"/>
                <a:gd name="T35" fmla="*/ 44 h 198"/>
                <a:gd name="T36" fmla="*/ 48 w 156"/>
                <a:gd name="T37" fmla="*/ 50 h 198"/>
                <a:gd name="T38" fmla="*/ 48 w 156"/>
                <a:gd name="T39" fmla="*/ 50 h 198"/>
                <a:gd name="T40" fmla="*/ 16 w 156"/>
                <a:gd name="T41" fmla="*/ 84 h 198"/>
                <a:gd name="T42" fmla="*/ 16 w 156"/>
                <a:gd name="T43" fmla="*/ 84 h 198"/>
                <a:gd name="T44" fmla="*/ 10 w 156"/>
                <a:gd name="T45" fmla="*/ 90 h 198"/>
                <a:gd name="T46" fmla="*/ 8 w 156"/>
                <a:gd name="T47" fmla="*/ 96 h 198"/>
                <a:gd name="T48" fmla="*/ 2 w 156"/>
                <a:gd name="T49" fmla="*/ 110 h 198"/>
                <a:gd name="T50" fmla="*/ 0 w 156"/>
                <a:gd name="T51" fmla="*/ 122 h 198"/>
                <a:gd name="T52" fmla="*/ 0 w 156"/>
                <a:gd name="T53" fmla="*/ 134 h 198"/>
                <a:gd name="T54" fmla="*/ 0 w 156"/>
                <a:gd name="T55" fmla="*/ 134 h 198"/>
                <a:gd name="T56" fmla="*/ 0 w 156"/>
                <a:gd name="T5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98">
                  <a:moveTo>
                    <a:pt x="100" y="90"/>
                  </a:moveTo>
                  <a:lnTo>
                    <a:pt x="148" y="40"/>
                  </a:lnTo>
                  <a:lnTo>
                    <a:pt x="148" y="40"/>
                  </a:lnTo>
                  <a:lnTo>
                    <a:pt x="154" y="32"/>
                  </a:lnTo>
                  <a:lnTo>
                    <a:pt x="156" y="24"/>
                  </a:lnTo>
                  <a:lnTo>
                    <a:pt x="154" y="14"/>
                  </a:lnTo>
                  <a:lnTo>
                    <a:pt x="148" y="6"/>
                  </a:lnTo>
                  <a:lnTo>
                    <a:pt x="148" y="6"/>
                  </a:lnTo>
                  <a:lnTo>
                    <a:pt x="148" y="6"/>
                  </a:lnTo>
                  <a:lnTo>
                    <a:pt x="140" y="2"/>
                  </a:lnTo>
                  <a:lnTo>
                    <a:pt x="132" y="0"/>
                  </a:lnTo>
                  <a:lnTo>
                    <a:pt x="122" y="2"/>
                  </a:lnTo>
                  <a:lnTo>
                    <a:pt x="114" y="6"/>
                  </a:lnTo>
                  <a:lnTo>
                    <a:pt x="88" y="32"/>
                  </a:lnTo>
                  <a:lnTo>
                    <a:pt x="88" y="32"/>
                  </a:lnTo>
                  <a:lnTo>
                    <a:pt x="80" y="38"/>
                  </a:lnTo>
                  <a:lnTo>
                    <a:pt x="70" y="42"/>
                  </a:lnTo>
                  <a:lnTo>
                    <a:pt x="58" y="44"/>
                  </a:lnTo>
                  <a:lnTo>
                    <a:pt x="48" y="50"/>
                  </a:lnTo>
                  <a:lnTo>
                    <a:pt x="48" y="50"/>
                  </a:lnTo>
                  <a:lnTo>
                    <a:pt x="16" y="84"/>
                  </a:lnTo>
                  <a:lnTo>
                    <a:pt x="16" y="84"/>
                  </a:lnTo>
                  <a:lnTo>
                    <a:pt x="10" y="90"/>
                  </a:lnTo>
                  <a:lnTo>
                    <a:pt x="8" y="96"/>
                  </a:lnTo>
                  <a:lnTo>
                    <a:pt x="2" y="110"/>
                  </a:lnTo>
                  <a:lnTo>
                    <a:pt x="0" y="122"/>
                  </a:lnTo>
                  <a:lnTo>
                    <a:pt x="0" y="134"/>
                  </a:lnTo>
                  <a:lnTo>
                    <a:pt x="0" y="134"/>
                  </a:lnTo>
                  <a:lnTo>
                    <a:pt x="0" y="198"/>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77" name="Rectangle 195"/>
            <p:cNvSpPr>
              <a:spLocks noChangeArrowheads="1"/>
            </p:cNvSpPr>
            <p:nvPr/>
          </p:nvSpPr>
          <p:spPr bwMode="auto">
            <a:xfrm>
              <a:off x="5683250" y="5746750"/>
              <a:ext cx="228600" cy="63500"/>
            </a:xfrm>
            <a:prstGeom prst="rect">
              <a:avLst/>
            </a:prstGeom>
            <a:solidFill>
              <a:srgbClr val="F2F2F2"/>
            </a:solidFill>
            <a:ln w="9525">
              <a:solidFill>
                <a:schemeClr val="bg2"/>
              </a:solidFill>
              <a:miter lim="800000"/>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78" name="Freeform 196"/>
            <p:cNvSpPr>
              <a:spLocks/>
            </p:cNvSpPr>
            <p:nvPr/>
          </p:nvSpPr>
          <p:spPr bwMode="auto">
            <a:xfrm>
              <a:off x="5683250" y="5746750"/>
              <a:ext cx="228600" cy="63500"/>
            </a:xfrm>
            <a:custGeom>
              <a:avLst/>
              <a:gdLst>
                <a:gd name="T0" fmla="*/ 144 w 144"/>
                <a:gd name="T1" fmla="*/ 40 h 40"/>
                <a:gd name="T2" fmla="*/ 144 w 144"/>
                <a:gd name="T3" fmla="*/ 0 h 40"/>
                <a:gd name="T4" fmla="*/ 0 w 144"/>
                <a:gd name="T5" fmla="*/ 0 h 40"/>
                <a:gd name="T6" fmla="*/ 0 w 144"/>
                <a:gd name="T7" fmla="*/ 40 h 40"/>
              </a:gdLst>
              <a:ahLst/>
              <a:cxnLst>
                <a:cxn ang="0">
                  <a:pos x="T0" y="T1"/>
                </a:cxn>
                <a:cxn ang="0">
                  <a:pos x="T2" y="T3"/>
                </a:cxn>
                <a:cxn ang="0">
                  <a:pos x="T4" y="T5"/>
                </a:cxn>
                <a:cxn ang="0">
                  <a:pos x="T6" y="T7"/>
                </a:cxn>
              </a:cxnLst>
              <a:rect l="0" t="0" r="r" b="b"/>
              <a:pathLst>
                <a:path w="144" h="40">
                  <a:moveTo>
                    <a:pt x="144" y="40"/>
                  </a:moveTo>
                  <a:lnTo>
                    <a:pt x="144" y="0"/>
                  </a:lnTo>
                  <a:lnTo>
                    <a:pt x="0" y="0"/>
                  </a:lnTo>
                  <a:lnTo>
                    <a:pt x="0" y="40"/>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79" name="Line 197"/>
            <p:cNvSpPr>
              <a:spLocks noChangeShapeType="1"/>
            </p:cNvSpPr>
            <p:nvPr/>
          </p:nvSpPr>
          <p:spPr bwMode="auto">
            <a:xfrm>
              <a:off x="5721350" y="5797550"/>
              <a:ext cx="38100" cy="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80" name="Freeform 198"/>
            <p:cNvSpPr>
              <a:spLocks/>
            </p:cNvSpPr>
            <p:nvPr/>
          </p:nvSpPr>
          <p:spPr bwMode="auto">
            <a:xfrm>
              <a:off x="5251450" y="5302250"/>
              <a:ext cx="304800" cy="469900"/>
            </a:xfrm>
            <a:custGeom>
              <a:avLst/>
              <a:gdLst>
                <a:gd name="T0" fmla="*/ 40 w 192"/>
                <a:gd name="T1" fmla="*/ 56 h 296"/>
                <a:gd name="T2" fmla="*/ 62 w 192"/>
                <a:gd name="T3" fmla="*/ 98 h 296"/>
                <a:gd name="T4" fmla="*/ 62 w 192"/>
                <a:gd name="T5" fmla="*/ 98 h 296"/>
                <a:gd name="T6" fmla="*/ 70 w 192"/>
                <a:gd name="T7" fmla="*/ 100 h 296"/>
                <a:gd name="T8" fmla="*/ 78 w 192"/>
                <a:gd name="T9" fmla="*/ 104 h 296"/>
                <a:gd name="T10" fmla="*/ 104 w 192"/>
                <a:gd name="T11" fmla="*/ 130 h 296"/>
                <a:gd name="T12" fmla="*/ 104 w 192"/>
                <a:gd name="T13" fmla="*/ 130 h 296"/>
                <a:gd name="T14" fmla="*/ 112 w 192"/>
                <a:gd name="T15" fmla="*/ 136 h 296"/>
                <a:gd name="T16" fmla="*/ 122 w 192"/>
                <a:gd name="T17" fmla="*/ 140 h 296"/>
                <a:gd name="T18" fmla="*/ 134 w 192"/>
                <a:gd name="T19" fmla="*/ 142 h 296"/>
                <a:gd name="T20" fmla="*/ 144 w 192"/>
                <a:gd name="T21" fmla="*/ 148 h 296"/>
                <a:gd name="T22" fmla="*/ 144 w 192"/>
                <a:gd name="T23" fmla="*/ 148 h 296"/>
                <a:gd name="T24" fmla="*/ 176 w 192"/>
                <a:gd name="T25" fmla="*/ 182 h 296"/>
                <a:gd name="T26" fmla="*/ 176 w 192"/>
                <a:gd name="T27" fmla="*/ 182 h 296"/>
                <a:gd name="T28" fmla="*/ 182 w 192"/>
                <a:gd name="T29" fmla="*/ 188 h 296"/>
                <a:gd name="T30" fmla="*/ 184 w 192"/>
                <a:gd name="T31" fmla="*/ 194 h 296"/>
                <a:gd name="T32" fmla="*/ 190 w 192"/>
                <a:gd name="T33" fmla="*/ 208 h 296"/>
                <a:gd name="T34" fmla="*/ 192 w 192"/>
                <a:gd name="T35" fmla="*/ 220 h 296"/>
                <a:gd name="T36" fmla="*/ 192 w 192"/>
                <a:gd name="T37" fmla="*/ 232 h 296"/>
                <a:gd name="T38" fmla="*/ 192 w 192"/>
                <a:gd name="T39" fmla="*/ 232 h 296"/>
                <a:gd name="T40" fmla="*/ 192 w 192"/>
                <a:gd name="T41" fmla="*/ 296 h 296"/>
                <a:gd name="T42" fmla="*/ 88 w 192"/>
                <a:gd name="T43" fmla="*/ 296 h 296"/>
                <a:gd name="T44" fmla="*/ 88 w 192"/>
                <a:gd name="T45" fmla="*/ 296 h 296"/>
                <a:gd name="T46" fmla="*/ 88 w 192"/>
                <a:gd name="T47" fmla="*/ 272 h 296"/>
                <a:gd name="T48" fmla="*/ 84 w 192"/>
                <a:gd name="T49" fmla="*/ 262 h 296"/>
                <a:gd name="T50" fmla="*/ 80 w 192"/>
                <a:gd name="T51" fmla="*/ 254 h 296"/>
                <a:gd name="T52" fmla="*/ 80 w 192"/>
                <a:gd name="T53" fmla="*/ 254 h 296"/>
                <a:gd name="T54" fmla="*/ 16 w 192"/>
                <a:gd name="T55" fmla="*/ 192 h 296"/>
                <a:gd name="T56" fmla="*/ 16 w 192"/>
                <a:gd name="T57" fmla="*/ 192 h 296"/>
                <a:gd name="T58" fmla="*/ 10 w 192"/>
                <a:gd name="T59" fmla="*/ 184 h 296"/>
                <a:gd name="T60" fmla="*/ 4 w 192"/>
                <a:gd name="T61" fmla="*/ 174 h 296"/>
                <a:gd name="T62" fmla="*/ 2 w 192"/>
                <a:gd name="T63" fmla="*/ 164 h 296"/>
                <a:gd name="T64" fmla="*/ 0 w 192"/>
                <a:gd name="T65" fmla="*/ 152 h 296"/>
                <a:gd name="T66" fmla="*/ 0 w 192"/>
                <a:gd name="T67" fmla="*/ 0 h 296"/>
                <a:gd name="T68" fmla="*/ 0 w 192"/>
                <a:gd name="T69" fmla="*/ 0 h 296"/>
                <a:gd name="T70" fmla="*/ 6 w 192"/>
                <a:gd name="T71" fmla="*/ 0 h 296"/>
                <a:gd name="T72" fmla="*/ 14 w 192"/>
                <a:gd name="T73" fmla="*/ 2 h 296"/>
                <a:gd name="T74" fmla="*/ 22 w 192"/>
                <a:gd name="T75" fmla="*/ 6 h 296"/>
                <a:gd name="T76" fmla="*/ 28 w 192"/>
                <a:gd name="T77" fmla="*/ 12 h 296"/>
                <a:gd name="T78" fmla="*/ 34 w 192"/>
                <a:gd name="T79" fmla="*/ 20 h 296"/>
                <a:gd name="T80" fmla="*/ 38 w 192"/>
                <a:gd name="T81" fmla="*/ 30 h 296"/>
                <a:gd name="T82" fmla="*/ 40 w 192"/>
                <a:gd name="T83" fmla="*/ 42 h 296"/>
                <a:gd name="T84" fmla="*/ 40 w 192"/>
                <a:gd name="T85" fmla="*/ 56 h 296"/>
                <a:gd name="T86" fmla="*/ 40 w 192"/>
                <a:gd name="T87" fmla="*/ 5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296">
                  <a:moveTo>
                    <a:pt x="40" y="56"/>
                  </a:moveTo>
                  <a:lnTo>
                    <a:pt x="62" y="98"/>
                  </a:lnTo>
                  <a:lnTo>
                    <a:pt x="62" y="98"/>
                  </a:lnTo>
                  <a:lnTo>
                    <a:pt x="70" y="100"/>
                  </a:lnTo>
                  <a:lnTo>
                    <a:pt x="78" y="104"/>
                  </a:lnTo>
                  <a:lnTo>
                    <a:pt x="104" y="130"/>
                  </a:lnTo>
                  <a:lnTo>
                    <a:pt x="104" y="130"/>
                  </a:lnTo>
                  <a:lnTo>
                    <a:pt x="112" y="136"/>
                  </a:lnTo>
                  <a:lnTo>
                    <a:pt x="122" y="140"/>
                  </a:lnTo>
                  <a:lnTo>
                    <a:pt x="134" y="142"/>
                  </a:lnTo>
                  <a:lnTo>
                    <a:pt x="144" y="148"/>
                  </a:lnTo>
                  <a:lnTo>
                    <a:pt x="144" y="148"/>
                  </a:lnTo>
                  <a:lnTo>
                    <a:pt x="176" y="182"/>
                  </a:lnTo>
                  <a:lnTo>
                    <a:pt x="176" y="182"/>
                  </a:lnTo>
                  <a:lnTo>
                    <a:pt x="182" y="188"/>
                  </a:lnTo>
                  <a:lnTo>
                    <a:pt x="184" y="194"/>
                  </a:lnTo>
                  <a:lnTo>
                    <a:pt x="190" y="208"/>
                  </a:lnTo>
                  <a:lnTo>
                    <a:pt x="192" y="220"/>
                  </a:lnTo>
                  <a:lnTo>
                    <a:pt x="192" y="232"/>
                  </a:lnTo>
                  <a:lnTo>
                    <a:pt x="192" y="232"/>
                  </a:lnTo>
                  <a:lnTo>
                    <a:pt x="192" y="296"/>
                  </a:lnTo>
                  <a:lnTo>
                    <a:pt x="88" y="296"/>
                  </a:lnTo>
                  <a:lnTo>
                    <a:pt x="88" y="296"/>
                  </a:lnTo>
                  <a:lnTo>
                    <a:pt x="88" y="272"/>
                  </a:lnTo>
                  <a:lnTo>
                    <a:pt x="84" y="262"/>
                  </a:lnTo>
                  <a:lnTo>
                    <a:pt x="80" y="254"/>
                  </a:lnTo>
                  <a:lnTo>
                    <a:pt x="80" y="254"/>
                  </a:lnTo>
                  <a:lnTo>
                    <a:pt x="16" y="192"/>
                  </a:lnTo>
                  <a:lnTo>
                    <a:pt x="16" y="192"/>
                  </a:lnTo>
                  <a:lnTo>
                    <a:pt x="10" y="184"/>
                  </a:lnTo>
                  <a:lnTo>
                    <a:pt x="4" y="174"/>
                  </a:lnTo>
                  <a:lnTo>
                    <a:pt x="2" y="164"/>
                  </a:lnTo>
                  <a:lnTo>
                    <a:pt x="0" y="152"/>
                  </a:lnTo>
                  <a:lnTo>
                    <a:pt x="0" y="0"/>
                  </a:lnTo>
                  <a:lnTo>
                    <a:pt x="0" y="0"/>
                  </a:lnTo>
                  <a:lnTo>
                    <a:pt x="6" y="0"/>
                  </a:lnTo>
                  <a:lnTo>
                    <a:pt x="14" y="2"/>
                  </a:lnTo>
                  <a:lnTo>
                    <a:pt x="22" y="6"/>
                  </a:lnTo>
                  <a:lnTo>
                    <a:pt x="28" y="12"/>
                  </a:lnTo>
                  <a:lnTo>
                    <a:pt x="34" y="20"/>
                  </a:lnTo>
                  <a:lnTo>
                    <a:pt x="38" y="30"/>
                  </a:lnTo>
                  <a:lnTo>
                    <a:pt x="40" y="42"/>
                  </a:lnTo>
                  <a:lnTo>
                    <a:pt x="40" y="56"/>
                  </a:lnTo>
                  <a:lnTo>
                    <a:pt x="40" y="56"/>
                  </a:lnTo>
                  <a:close/>
                </a:path>
              </a:pathLst>
            </a:custGeom>
            <a:solidFill>
              <a:srgbClr val="FFFFFF"/>
            </a:solidFill>
            <a:ln w="9525">
              <a:solidFill>
                <a:schemeClr val="bg2"/>
              </a:solidFill>
              <a:round/>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81" name="Freeform 199"/>
            <p:cNvSpPr>
              <a:spLocks/>
            </p:cNvSpPr>
            <p:nvPr/>
          </p:nvSpPr>
          <p:spPr bwMode="auto">
            <a:xfrm>
              <a:off x="5251450" y="5302250"/>
              <a:ext cx="139700" cy="469900"/>
            </a:xfrm>
            <a:custGeom>
              <a:avLst/>
              <a:gdLst>
                <a:gd name="T0" fmla="*/ 88 w 88"/>
                <a:gd name="T1" fmla="*/ 296 h 296"/>
                <a:gd name="T2" fmla="*/ 88 w 88"/>
                <a:gd name="T3" fmla="*/ 296 h 296"/>
                <a:gd name="T4" fmla="*/ 88 w 88"/>
                <a:gd name="T5" fmla="*/ 272 h 296"/>
                <a:gd name="T6" fmla="*/ 84 w 88"/>
                <a:gd name="T7" fmla="*/ 262 h 296"/>
                <a:gd name="T8" fmla="*/ 80 w 88"/>
                <a:gd name="T9" fmla="*/ 254 h 296"/>
                <a:gd name="T10" fmla="*/ 80 w 88"/>
                <a:gd name="T11" fmla="*/ 254 h 296"/>
                <a:gd name="T12" fmla="*/ 16 w 88"/>
                <a:gd name="T13" fmla="*/ 192 h 296"/>
                <a:gd name="T14" fmla="*/ 16 w 88"/>
                <a:gd name="T15" fmla="*/ 192 h 296"/>
                <a:gd name="T16" fmla="*/ 10 w 88"/>
                <a:gd name="T17" fmla="*/ 184 h 296"/>
                <a:gd name="T18" fmla="*/ 4 w 88"/>
                <a:gd name="T19" fmla="*/ 174 h 296"/>
                <a:gd name="T20" fmla="*/ 2 w 88"/>
                <a:gd name="T21" fmla="*/ 164 h 296"/>
                <a:gd name="T22" fmla="*/ 0 w 88"/>
                <a:gd name="T23" fmla="*/ 152 h 296"/>
                <a:gd name="T24" fmla="*/ 0 w 88"/>
                <a:gd name="T25" fmla="*/ 0 h 296"/>
                <a:gd name="T26" fmla="*/ 0 w 88"/>
                <a:gd name="T27" fmla="*/ 0 h 296"/>
                <a:gd name="T28" fmla="*/ 6 w 88"/>
                <a:gd name="T29" fmla="*/ 0 h 296"/>
                <a:gd name="T30" fmla="*/ 14 w 88"/>
                <a:gd name="T31" fmla="*/ 2 h 296"/>
                <a:gd name="T32" fmla="*/ 22 w 88"/>
                <a:gd name="T33" fmla="*/ 6 h 296"/>
                <a:gd name="T34" fmla="*/ 28 w 88"/>
                <a:gd name="T35" fmla="*/ 12 h 296"/>
                <a:gd name="T36" fmla="*/ 34 w 88"/>
                <a:gd name="T37" fmla="*/ 20 h 296"/>
                <a:gd name="T38" fmla="*/ 38 w 88"/>
                <a:gd name="T39" fmla="*/ 30 h 296"/>
                <a:gd name="T40" fmla="*/ 40 w 88"/>
                <a:gd name="T41" fmla="*/ 42 h 296"/>
                <a:gd name="T42" fmla="*/ 40 w 88"/>
                <a:gd name="T43" fmla="*/ 56 h 296"/>
                <a:gd name="T44" fmla="*/ 56 w 88"/>
                <a:gd name="T45"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296">
                  <a:moveTo>
                    <a:pt x="88" y="296"/>
                  </a:moveTo>
                  <a:lnTo>
                    <a:pt x="88" y="296"/>
                  </a:lnTo>
                  <a:lnTo>
                    <a:pt x="88" y="272"/>
                  </a:lnTo>
                  <a:lnTo>
                    <a:pt x="84" y="262"/>
                  </a:lnTo>
                  <a:lnTo>
                    <a:pt x="80" y="254"/>
                  </a:lnTo>
                  <a:lnTo>
                    <a:pt x="80" y="254"/>
                  </a:lnTo>
                  <a:lnTo>
                    <a:pt x="16" y="192"/>
                  </a:lnTo>
                  <a:lnTo>
                    <a:pt x="16" y="192"/>
                  </a:lnTo>
                  <a:lnTo>
                    <a:pt x="10" y="184"/>
                  </a:lnTo>
                  <a:lnTo>
                    <a:pt x="4" y="174"/>
                  </a:lnTo>
                  <a:lnTo>
                    <a:pt x="2" y="164"/>
                  </a:lnTo>
                  <a:lnTo>
                    <a:pt x="0" y="152"/>
                  </a:lnTo>
                  <a:lnTo>
                    <a:pt x="0" y="0"/>
                  </a:lnTo>
                  <a:lnTo>
                    <a:pt x="0" y="0"/>
                  </a:lnTo>
                  <a:lnTo>
                    <a:pt x="6" y="0"/>
                  </a:lnTo>
                  <a:lnTo>
                    <a:pt x="14" y="2"/>
                  </a:lnTo>
                  <a:lnTo>
                    <a:pt x="22" y="6"/>
                  </a:lnTo>
                  <a:lnTo>
                    <a:pt x="28" y="12"/>
                  </a:lnTo>
                  <a:lnTo>
                    <a:pt x="34" y="20"/>
                  </a:lnTo>
                  <a:lnTo>
                    <a:pt x="38" y="30"/>
                  </a:lnTo>
                  <a:lnTo>
                    <a:pt x="40" y="42"/>
                  </a:lnTo>
                  <a:lnTo>
                    <a:pt x="40" y="56"/>
                  </a:lnTo>
                  <a:lnTo>
                    <a:pt x="56" y="96"/>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82" name="Freeform 200"/>
            <p:cNvSpPr>
              <a:spLocks/>
            </p:cNvSpPr>
            <p:nvPr/>
          </p:nvSpPr>
          <p:spPr bwMode="auto">
            <a:xfrm>
              <a:off x="5308600" y="5457825"/>
              <a:ext cx="247650" cy="314325"/>
            </a:xfrm>
            <a:custGeom>
              <a:avLst/>
              <a:gdLst>
                <a:gd name="T0" fmla="*/ 56 w 156"/>
                <a:gd name="T1" fmla="*/ 90 h 198"/>
                <a:gd name="T2" fmla="*/ 8 w 156"/>
                <a:gd name="T3" fmla="*/ 40 h 198"/>
                <a:gd name="T4" fmla="*/ 8 w 156"/>
                <a:gd name="T5" fmla="*/ 40 h 198"/>
                <a:gd name="T6" fmla="*/ 2 w 156"/>
                <a:gd name="T7" fmla="*/ 32 h 198"/>
                <a:gd name="T8" fmla="*/ 0 w 156"/>
                <a:gd name="T9" fmla="*/ 24 h 198"/>
                <a:gd name="T10" fmla="*/ 2 w 156"/>
                <a:gd name="T11" fmla="*/ 14 h 198"/>
                <a:gd name="T12" fmla="*/ 8 w 156"/>
                <a:gd name="T13" fmla="*/ 6 h 198"/>
                <a:gd name="T14" fmla="*/ 8 w 156"/>
                <a:gd name="T15" fmla="*/ 6 h 198"/>
                <a:gd name="T16" fmla="*/ 8 w 156"/>
                <a:gd name="T17" fmla="*/ 6 h 198"/>
                <a:gd name="T18" fmla="*/ 16 w 156"/>
                <a:gd name="T19" fmla="*/ 2 h 198"/>
                <a:gd name="T20" fmla="*/ 24 w 156"/>
                <a:gd name="T21" fmla="*/ 0 h 198"/>
                <a:gd name="T22" fmla="*/ 34 w 156"/>
                <a:gd name="T23" fmla="*/ 2 h 198"/>
                <a:gd name="T24" fmla="*/ 42 w 156"/>
                <a:gd name="T25" fmla="*/ 6 h 198"/>
                <a:gd name="T26" fmla="*/ 68 w 156"/>
                <a:gd name="T27" fmla="*/ 32 h 198"/>
                <a:gd name="T28" fmla="*/ 68 w 156"/>
                <a:gd name="T29" fmla="*/ 32 h 198"/>
                <a:gd name="T30" fmla="*/ 76 w 156"/>
                <a:gd name="T31" fmla="*/ 38 h 198"/>
                <a:gd name="T32" fmla="*/ 86 w 156"/>
                <a:gd name="T33" fmla="*/ 42 h 198"/>
                <a:gd name="T34" fmla="*/ 98 w 156"/>
                <a:gd name="T35" fmla="*/ 44 h 198"/>
                <a:gd name="T36" fmla="*/ 108 w 156"/>
                <a:gd name="T37" fmla="*/ 50 h 198"/>
                <a:gd name="T38" fmla="*/ 108 w 156"/>
                <a:gd name="T39" fmla="*/ 50 h 198"/>
                <a:gd name="T40" fmla="*/ 140 w 156"/>
                <a:gd name="T41" fmla="*/ 84 h 198"/>
                <a:gd name="T42" fmla="*/ 140 w 156"/>
                <a:gd name="T43" fmla="*/ 84 h 198"/>
                <a:gd name="T44" fmla="*/ 146 w 156"/>
                <a:gd name="T45" fmla="*/ 90 h 198"/>
                <a:gd name="T46" fmla="*/ 148 w 156"/>
                <a:gd name="T47" fmla="*/ 96 h 198"/>
                <a:gd name="T48" fmla="*/ 154 w 156"/>
                <a:gd name="T49" fmla="*/ 110 h 198"/>
                <a:gd name="T50" fmla="*/ 156 w 156"/>
                <a:gd name="T51" fmla="*/ 122 h 198"/>
                <a:gd name="T52" fmla="*/ 156 w 156"/>
                <a:gd name="T53" fmla="*/ 134 h 198"/>
                <a:gd name="T54" fmla="*/ 156 w 156"/>
                <a:gd name="T55" fmla="*/ 134 h 198"/>
                <a:gd name="T56" fmla="*/ 156 w 156"/>
                <a:gd name="T5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98">
                  <a:moveTo>
                    <a:pt x="56" y="90"/>
                  </a:moveTo>
                  <a:lnTo>
                    <a:pt x="8" y="40"/>
                  </a:lnTo>
                  <a:lnTo>
                    <a:pt x="8" y="40"/>
                  </a:lnTo>
                  <a:lnTo>
                    <a:pt x="2" y="32"/>
                  </a:lnTo>
                  <a:lnTo>
                    <a:pt x="0" y="24"/>
                  </a:lnTo>
                  <a:lnTo>
                    <a:pt x="2" y="14"/>
                  </a:lnTo>
                  <a:lnTo>
                    <a:pt x="8" y="6"/>
                  </a:lnTo>
                  <a:lnTo>
                    <a:pt x="8" y="6"/>
                  </a:lnTo>
                  <a:lnTo>
                    <a:pt x="8" y="6"/>
                  </a:lnTo>
                  <a:lnTo>
                    <a:pt x="16" y="2"/>
                  </a:lnTo>
                  <a:lnTo>
                    <a:pt x="24" y="0"/>
                  </a:lnTo>
                  <a:lnTo>
                    <a:pt x="34" y="2"/>
                  </a:lnTo>
                  <a:lnTo>
                    <a:pt x="42" y="6"/>
                  </a:lnTo>
                  <a:lnTo>
                    <a:pt x="68" y="32"/>
                  </a:lnTo>
                  <a:lnTo>
                    <a:pt x="68" y="32"/>
                  </a:lnTo>
                  <a:lnTo>
                    <a:pt x="76" y="38"/>
                  </a:lnTo>
                  <a:lnTo>
                    <a:pt x="86" y="42"/>
                  </a:lnTo>
                  <a:lnTo>
                    <a:pt x="98" y="44"/>
                  </a:lnTo>
                  <a:lnTo>
                    <a:pt x="108" y="50"/>
                  </a:lnTo>
                  <a:lnTo>
                    <a:pt x="108" y="50"/>
                  </a:lnTo>
                  <a:lnTo>
                    <a:pt x="140" y="84"/>
                  </a:lnTo>
                  <a:lnTo>
                    <a:pt x="140" y="84"/>
                  </a:lnTo>
                  <a:lnTo>
                    <a:pt x="146" y="90"/>
                  </a:lnTo>
                  <a:lnTo>
                    <a:pt x="148" y="96"/>
                  </a:lnTo>
                  <a:lnTo>
                    <a:pt x="154" y="110"/>
                  </a:lnTo>
                  <a:lnTo>
                    <a:pt x="156" y="122"/>
                  </a:lnTo>
                  <a:lnTo>
                    <a:pt x="156" y="134"/>
                  </a:lnTo>
                  <a:lnTo>
                    <a:pt x="156" y="134"/>
                  </a:lnTo>
                  <a:lnTo>
                    <a:pt x="156" y="198"/>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83" name="Rectangle 201"/>
            <p:cNvSpPr>
              <a:spLocks noChangeArrowheads="1"/>
            </p:cNvSpPr>
            <p:nvPr/>
          </p:nvSpPr>
          <p:spPr bwMode="auto">
            <a:xfrm>
              <a:off x="5353050" y="5746750"/>
              <a:ext cx="228600" cy="63500"/>
            </a:xfrm>
            <a:prstGeom prst="rect">
              <a:avLst/>
            </a:prstGeom>
            <a:solidFill>
              <a:srgbClr val="F2F2F2"/>
            </a:solidFill>
            <a:ln w="9525">
              <a:solidFill>
                <a:schemeClr val="bg2"/>
              </a:solidFill>
              <a:miter lim="800000"/>
              <a:headEnd/>
              <a:tailEnd/>
            </a:ln>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84" name="Freeform 202"/>
            <p:cNvSpPr>
              <a:spLocks/>
            </p:cNvSpPr>
            <p:nvPr/>
          </p:nvSpPr>
          <p:spPr bwMode="auto">
            <a:xfrm>
              <a:off x="5353050" y="5746750"/>
              <a:ext cx="228600" cy="63500"/>
            </a:xfrm>
            <a:custGeom>
              <a:avLst/>
              <a:gdLst>
                <a:gd name="T0" fmla="*/ 0 w 144"/>
                <a:gd name="T1" fmla="*/ 40 h 40"/>
                <a:gd name="T2" fmla="*/ 0 w 144"/>
                <a:gd name="T3" fmla="*/ 0 h 40"/>
                <a:gd name="T4" fmla="*/ 144 w 144"/>
                <a:gd name="T5" fmla="*/ 0 h 40"/>
                <a:gd name="T6" fmla="*/ 144 w 144"/>
                <a:gd name="T7" fmla="*/ 40 h 40"/>
              </a:gdLst>
              <a:ahLst/>
              <a:cxnLst>
                <a:cxn ang="0">
                  <a:pos x="T0" y="T1"/>
                </a:cxn>
                <a:cxn ang="0">
                  <a:pos x="T2" y="T3"/>
                </a:cxn>
                <a:cxn ang="0">
                  <a:pos x="T4" y="T5"/>
                </a:cxn>
                <a:cxn ang="0">
                  <a:pos x="T6" y="T7"/>
                </a:cxn>
              </a:cxnLst>
              <a:rect l="0" t="0" r="r" b="b"/>
              <a:pathLst>
                <a:path w="144" h="40">
                  <a:moveTo>
                    <a:pt x="0" y="40"/>
                  </a:moveTo>
                  <a:lnTo>
                    <a:pt x="0" y="0"/>
                  </a:lnTo>
                  <a:lnTo>
                    <a:pt x="144" y="0"/>
                  </a:lnTo>
                  <a:lnTo>
                    <a:pt x="144" y="40"/>
                  </a:lnTo>
                </a:path>
              </a:pathLst>
            </a:custGeom>
            <a:noFill/>
            <a:ln w="95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sp>
          <p:nvSpPr>
            <p:cNvPr id="185" name="Line 203"/>
            <p:cNvSpPr>
              <a:spLocks noChangeShapeType="1"/>
            </p:cNvSpPr>
            <p:nvPr/>
          </p:nvSpPr>
          <p:spPr bwMode="auto">
            <a:xfrm flipH="1">
              <a:off x="5505450" y="5797550"/>
              <a:ext cx="38100" cy="0"/>
            </a:xfrm>
            <a:prstGeom prst="line">
              <a:avLst/>
            </a:prstGeom>
            <a:noFill/>
            <a:ln w="9525">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80159" tIns="40079" rIns="80159" bIns="40079" numCol="1" anchor="t" anchorCtr="0" compatLnSpc="1">
              <a:prstTxWarp prst="textNoShape">
                <a:avLst/>
              </a:prstTxWarp>
            </a:bodyPr>
            <a:lstStyle/>
            <a:p>
              <a:pPr defTabSz="801563"/>
              <a:endParaRPr lang="en-GB" sz="1578">
                <a:solidFill>
                  <a:srgbClr val="000000"/>
                </a:solidFill>
              </a:endParaRPr>
            </a:p>
          </p:txBody>
        </p:sp>
      </p:grpSp>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Tree>
    <p:extLst>
      <p:ext uri="{BB962C8B-B14F-4D97-AF65-F5344CB8AC3E}">
        <p14:creationId xmlns:p14="http://schemas.microsoft.com/office/powerpoint/2010/main" val="351961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97" name="Slide Number Placeholder 3"/>
          <p:cNvSpPr txBox="1">
            <a:spLocks/>
          </p:cNvSpPr>
          <p:nvPr/>
        </p:nvSpPr>
        <p:spPr>
          <a:xfrm>
            <a:off x="532814" y="7095014"/>
            <a:ext cx="334332" cy="203497"/>
          </a:xfrm>
          <a:prstGeom prst="rect">
            <a:avLst/>
          </a:prstGeom>
        </p:spPr>
        <p:txBody>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endParaRPr lang="en-US" sz="1000" dirty="0"/>
          </a:p>
        </p:txBody>
      </p:sp>
      <p:sp>
        <p:nvSpPr>
          <p:cNvPr id="2" name="Title 1">
            <a:extLst>
              <a:ext uri="{FF2B5EF4-FFF2-40B4-BE49-F238E27FC236}">
                <a16:creationId xmlns:a16="http://schemas.microsoft.com/office/drawing/2014/main" id="{B63A5C27-7E25-40E2-B5BD-B02A978D0C50}"/>
              </a:ext>
            </a:extLst>
          </p:cNvPr>
          <p:cNvSpPr>
            <a:spLocks noGrp="1"/>
          </p:cNvSpPr>
          <p:nvPr>
            <p:ph type="title"/>
          </p:nvPr>
        </p:nvSpPr>
        <p:spPr/>
        <p:txBody>
          <a:bodyPr/>
          <a:lstStyle/>
          <a:p>
            <a:r>
              <a:rPr lang="nl-NL" dirty="0"/>
              <a:t>Welke waarde voegt het huidige verantwoordingsorgaan toe?</a:t>
            </a:r>
          </a:p>
        </p:txBody>
      </p:sp>
      <p:sp>
        <p:nvSpPr>
          <p:cNvPr id="98" name="Content Placeholder 2">
            <a:extLst>
              <a:ext uri="{FF2B5EF4-FFF2-40B4-BE49-F238E27FC236}">
                <a16:creationId xmlns:a16="http://schemas.microsoft.com/office/drawing/2014/main" id="{9A817E89-50BD-4511-B3FB-CD0F35AB8181}"/>
              </a:ext>
            </a:extLst>
          </p:cNvPr>
          <p:cNvSpPr>
            <a:spLocks noGrp="1"/>
          </p:cNvSpPr>
          <p:nvPr>
            <p:ph type="body" sz="quarter" idx="14"/>
          </p:nvPr>
        </p:nvSpPr>
        <p:spPr>
          <a:xfrm>
            <a:off x="865188" y="1183908"/>
            <a:ext cx="9107487" cy="5462956"/>
          </a:xfrm>
        </p:spPr>
        <p:txBody>
          <a:bodyPr/>
          <a:lstStyle/>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Geschiktheidsvereisten gelden voor:</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Bestuur (uitvoerend en niet-uitvoerend)</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Raad van Toezicht</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Sleutelfunctionarissen (risicobeheer, actuarieel en interne audit)</a:t>
            </a:r>
          </a:p>
          <a:p>
            <a:pPr marL="540363" lvl="1"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r>
              <a:rPr lang="nl-NL" sz="1800" kern="0" dirty="0">
                <a:solidFill>
                  <a:srgbClr val="646464"/>
                </a:solidFill>
                <a:latin typeface="Arial"/>
              </a:rPr>
              <a:t>NB: geen geschiktheidstoets voor leden van het verantwoordingsorgaan</a:t>
            </a: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Gezien gestructureerde dialoog tussen bestuur en belanghebbenden logisch</a:t>
            </a: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Drempel moet niet te hoog zijn om in het verantwoordingsorgaan te stappen</a:t>
            </a:r>
          </a:p>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Kenniskloof wordt groter tussen bestuur en belanghebbenden</a:t>
            </a: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Hoe kan het verantwoordingsorgaan bijdragen aan het verkleinen daarvan met de huidige bevoegdheden die zij heeft?</a:t>
            </a:r>
            <a:endParaRPr lang="nl-NL" dirty="0"/>
          </a:p>
          <a:p>
            <a:endParaRPr lang="nl-NL" dirty="0"/>
          </a:p>
          <a:p>
            <a:endParaRPr lang="nl-NL" dirty="0"/>
          </a:p>
        </p:txBody>
      </p:sp>
    </p:spTree>
    <p:extLst>
      <p:ext uri="{BB962C8B-B14F-4D97-AF65-F5344CB8AC3E}">
        <p14:creationId xmlns:p14="http://schemas.microsoft.com/office/powerpoint/2010/main" val="325492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2" name="Title 1">
            <a:extLst>
              <a:ext uri="{FF2B5EF4-FFF2-40B4-BE49-F238E27FC236}">
                <a16:creationId xmlns:a16="http://schemas.microsoft.com/office/drawing/2014/main" id="{B63A5C27-7E25-40E2-B5BD-B02A978D0C50}"/>
              </a:ext>
            </a:extLst>
          </p:cNvPr>
          <p:cNvSpPr>
            <a:spLocks noGrp="1"/>
          </p:cNvSpPr>
          <p:nvPr>
            <p:ph type="title"/>
          </p:nvPr>
        </p:nvSpPr>
        <p:spPr/>
        <p:txBody>
          <a:bodyPr/>
          <a:lstStyle/>
          <a:p>
            <a:r>
              <a:rPr lang="nl-NL" dirty="0"/>
              <a:t>Welke waarde voegt het huidige verantwoordingsorgaan toe?</a:t>
            </a:r>
          </a:p>
        </p:txBody>
      </p:sp>
      <p:sp>
        <p:nvSpPr>
          <p:cNvPr id="98" name="Content Placeholder 2">
            <a:extLst>
              <a:ext uri="{FF2B5EF4-FFF2-40B4-BE49-F238E27FC236}">
                <a16:creationId xmlns:a16="http://schemas.microsoft.com/office/drawing/2014/main" id="{9A817E89-50BD-4511-B3FB-CD0F35AB8181}"/>
              </a:ext>
            </a:extLst>
          </p:cNvPr>
          <p:cNvSpPr>
            <a:spLocks noGrp="1"/>
          </p:cNvSpPr>
          <p:nvPr>
            <p:ph type="body" sz="quarter" idx="14"/>
          </p:nvPr>
        </p:nvSpPr>
        <p:spPr>
          <a:xfrm>
            <a:off x="865188" y="1183908"/>
            <a:ext cx="9107487" cy="5462956"/>
          </a:xfrm>
        </p:spPr>
        <p:txBody>
          <a:bodyPr/>
          <a:lstStyle/>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dirty="0"/>
          </a:p>
          <a:p>
            <a:endParaRPr lang="nl-NL" dirty="0"/>
          </a:p>
          <a:p>
            <a:endParaRPr lang="nl-NL" dirty="0"/>
          </a:p>
        </p:txBody>
      </p:sp>
      <p:graphicFrame>
        <p:nvGraphicFramePr>
          <p:cNvPr id="6" name="Table 5">
            <a:extLst>
              <a:ext uri="{FF2B5EF4-FFF2-40B4-BE49-F238E27FC236}">
                <a16:creationId xmlns:a16="http://schemas.microsoft.com/office/drawing/2014/main" id="{795D4E68-098E-48F7-B32C-785F7AECB13F}"/>
              </a:ext>
            </a:extLst>
          </p:cNvPr>
          <p:cNvGraphicFramePr>
            <a:graphicFrameLocks noGrp="1"/>
          </p:cNvGraphicFramePr>
          <p:nvPr>
            <p:extLst>
              <p:ext uri="{D42A27DB-BD31-4B8C-83A1-F6EECF244321}">
                <p14:modId xmlns:p14="http://schemas.microsoft.com/office/powerpoint/2010/main" val="1956129519"/>
              </p:ext>
            </p:extLst>
          </p:nvPr>
        </p:nvGraphicFramePr>
        <p:xfrm>
          <a:off x="549810" y="909138"/>
          <a:ext cx="9672219" cy="6008364"/>
        </p:xfrm>
        <a:graphic>
          <a:graphicData uri="http://schemas.openxmlformats.org/drawingml/2006/table">
            <a:tbl>
              <a:tblPr firstRow="1" firstCol="1" bandRow="1"/>
              <a:tblGrid>
                <a:gridCol w="3557439">
                  <a:extLst>
                    <a:ext uri="{9D8B030D-6E8A-4147-A177-3AD203B41FA5}">
                      <a16:colId xmlns:a16="http://schemas.microsoft.com/office/drawing/2014/main" val="2886292037"/>
                    </a:ext>
                  </a:extLst>
                </a:gridCol>
                <a:gridCol w="6114780">
                  <a:extLst>
                    <a:ext uri="{9D8B030D-6E8A-4147-A177-3AD203B41FA5}">
                      <a16:colId xmlns:a16="http://schemas.microsoft.com/office/drawing/2014/main" val="1640452682"/>
                    </a:ext>
                  </a:extLst>
                </a:gridCol>
              </a:tblGrid>
              <a:tr h="520394">
                <a:tc>
                  <a:txBody>
                    <a:bodyPr/>
                    <a:lstStyle/>
                    <a:p>
                      <a:pPr hangingPunct="0">
                        <a:lnSpc>
                          <a:spcPts val="1300"/>
                        </a:lnSpc>
                        <a:spcAft>
                          <a:spcPts val="0"/>
                        </a:spcAft>
                      </a:pPr>
                      <a:r>
                        <a:rPr lang="nl-NL" sz="1800" b="1" kern="600" dirty="0">
                          <a:solidFill>
                            <a:srgbClr val="FFFFFF"/>
                          </a:solidFill>
                          <a:effectLst/>
                          <a:latin typeface="EYInterstate Light" panose="02000506000000020004" pitchFamily="2" charset="0"/>
                          <a:ea typeface="Times New Roman" panose="02020603050405020304" pitchFamily="18" charset="0"/>
                          <a:cs typeface="Times New Roman" panose="02020603050405020304" pitchFamily="18" charset="0"/>
                        </a:rPr>
                        <a:t>Bevoegdheid</a:t>
                      </a:r>
                    </a:p>
                  </a:txBody>
                  <a:tcPr marL="64931" marR="64931"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080"/>
                    </a:solidFill>
                  </a:tcPr>
                </a:tc>
                <a:tc>
                  <a:txBody>
                    <a:bodyPr/>
                    <a:lstStyle/>
                    <a:p>
                      <a:pPr hangingPunct="0">
                        <a:lnSpc>
                          <a:spcPts val="1300"/>
                        </a:lnSpc>
                        <a:spcAft>
                          <a:spcPts val="0"/>
                        </a:spcAft>
                      </a:pPr>
                      <a:r>
                        <a:rPr lang="nl-NL" sz="1800" b="1" kern="600" dirty="0">
                          <a:solidFill>
                            <a:srgbClr val="FFFFFF"/>
                          </a:solidFill>
                          <a:effectLst/>
                          <a:latin typeface="EYInterstate Light" panose="02000506000000020004" pitchFamily="2" charset="0"/>
                          <a:ea typeface="Times New Roman" panose="02020603050405020304" pitchFamily="18" charset="0"/>
                          <a:cs typeface="Times New Roman" panose="02020603050405020304" pitchFamily="18" charset="0"/>
                        </a:rPr>
                        <a:t>Reeds geborgd</a:t>
                      </a:r>
                    </a:p>
                  </a:txBody>
                  <a:tcPr marL="64931" marR="64931"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080"/>
                    </a:solidFill>
                  </a:tcPr>
                </a:tc>
                <a:extLst>
                  <a:ext uri="{0D108BD9-81ED-4DB2-BD59-A6C34878D82A}">
                    <a16:rowId xmlns:a16="http://schemas.microsoft.com/office/drawing/2014/main" val="1605351801"/>
                  </a:ext>
                </a:extLst>
              </a:tr>
              <a:tr h="1288783">
                <a:tc>
                  <a:txBody>
                    <a:bodyPr/>
                    <a:lstStyle/>
                    <a:p>
                      <a:pPr hangingPunct="0">
                        <a:lnSpc>
                          <a:spcPts val="1300"/>
                        </a:lnSpc>
                        <a:spcAft>
                          <a:spcPts val="0"/>
                        </a:spcAft>
                      </a:pPr>
                      <a:endPar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Adviesrecht beleid inzake beloningen</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Goedkeuringsrecht RvT </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Kaders in de Code Pensioenfondsen </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In het jaarverslag van het pensioenfonds wordt verantwoording afgelegd over beloningen</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276879040"/>
                  </a:ext>
                </a:extLst>
              </a:tr>
              <a:tr h="1225696">
                <a:tc>
                  <a:txBody>
                    <a:bodyPr/>
                    <a:lstStyle/>
                    <a:p>
                      <a:pPr hangingPunct="0">
                        <a:lnSpc>
                          <a:spcPts val="1300"/>
                        </a:lnSpc>
                        <a:spcAft>
                          <a:spcPts val="0"/>
                        </a:spcAft>
                      </a:pPr>
                      <a:endPar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gehele of gedeeltelijke overdracht van de verplichtingen van het pensioenfonds of de overname van verplichtingen door het pensioenfonds</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Goedkeuringsrecht RvT</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Melding en toetsing door DNB </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(Gewezen) deelnemers kunnen bezwaar maken</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812051313"/>
                  </a:ext>
                </a:extLst>
              </a:tr>
              <a:tr h="1288783">
                <a:tc>
                  <a:txBody>
                    <a:bodyPr/>
                    <a:lstStyle/>
                    <a:p>
                      <a:pPr hangingPunct="0">
                        <a:lnSpc>
                          <a:spcPts val="1300"/>
                        </a:lnSpc>
                        <a:spcAft>
                          <a:spcPts val="0"/>
                        </a:spcAft>
                      </a:pPr>
                      <a:endPar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liquidatie, fusie of splitsing van het pensioenfonds</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Goedkeuringsrecht RvT</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Melding en toetsing door DNB</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(Gewezen) deelnemers kunnen gebruik maken van de </a:t>
                      </a:r>
                      <a:r>
                        <a:rPr lang="nl-NL" sz="1600" kern="600" dirty="0" err="1">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verzetprocedure</a:t>
                      </a: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49498836"/>
                  </a:ext>
                </a:extLst>
              </a:tr>
              <a:tr h="805384">
                <a:tc>
                  <a:txBody>
                    <a:bodyPr/>
                    <a:lstStyle/>
                    <a:p>
                      <a:pPr hangingPunct="0">
                        <a:lnSpc>
                          <a:spcPts val="1300"/>
                        </a:lnSpc>
                        <a:spcAft>
                          <a:spcPts val="0"/>
                        </a:spcAft>
                      </a:pPr>
                      <a:endPar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vorm en inrichting raad van toezicht</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Niet veel keuze meer mogelijk</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1127208577"/>
                  </a:ext>
                </a:extLst>
              </a:tr>
              <a:tr h="805384">
                <a:tc>
                  <a:txBody>
                    <a:bodyPr/>
                    <a:lstStyle/>
                    <a:p>
                      <a:pPr hangingPunct="0">
                        <a:lnSpc>
                          <a:spcPts val="1300"/>
                        </a:lnSpc>
                        <a:spcAft>
                          <a:spcPts val="0"/>
                        </a:spcAft>
                      </a:pPr>
                      <a:endPar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baseline="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profielschets lid raad van toezicht en bindende voordracht intern toezicht</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Niet elders geborgd; bevoegdheid die gehandhaafd moet worden</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1560864937"/>
                  </a:ext>
                </a:extLst>
              </a:tr>
            </a:tbl>
          </a:graphicData>
        </a:graphic>
      </p:graphicFrame>
    </p:spTree>
    <p:extLst>
      <p:ext uri="{BB962C8B-B14F-4D97-AF65-F5344CB8AC3E}">
        <p14:creationId xmlns:p14="http://schemas.microsoft.com/office/powerpoint/2010/main" val="393450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2" name="Title 1">
            <a:extLst>
              <a:ext uri="{FF2B5EF4-FFF2-40B4-BE49-F238E27FC236}">
                <a16:creationId xmlns:a16="http://schemas.microsoft.com/office/drawing/2014/main" id="{B63A5C27-7E25-40E2-B5BD-B02A978D0C50}"/>
              </a:ext>
            </a:extLst>
          </p:cNvPr>
          <p:cNvSpPr>
            <a:spLocks noGrp="1"/>
          </p:cNvSpPr>
          <p:nvPr>
            <p:ph type="title"/>
          </p:nvPr>
        </p:nvSpPr>
        <p:spPr/>
        <p:txBody>
          <a:bodyPr/>
          <a:lstStyle/>
          <a:p>
            <a:r>
              <a:rPr lang="nl-NL" dirty="0"/>
              <a:t>Welke waarde voegt het huidige verantwoordingsorgaan toe?</a:t>
            </a:r>
          </a:p>
        </p:txBody>
      </p:sp>
      <p:sp>
        <p:nvSpPr>
          <p:cNvPr id="98" name="Content Placeholder 2">
            <a:extLst>
              <a:ext uri="{FF2B5EF4-FFF2-40B4-BE49-F238E27FC236}">
                <a16:creationId xmlns:a16="http://schemas.microsoft.com/office/drawing/2014/main" id="{9A817E89-50BD-4511-B3FB-CD0F35AB8181}"/>
              </a:ext>
            </a:extLst>
          </p:cNvPr>
          <p:cNvSpPr>
            <a:spLocks noGrp="1"/>
          </p:cNvSpPr>
          <p:nvPr>
            <p:ph type="body" sz="quarter" idx="14"/>
          </p:nvPr>
        </p:nvSpPr>
        <p:spPr>
          <a:xfrm>
            <a:off x="865188" y="1183908"/>
            <a:ext cx="9107487" cy="5462956"/>
          </a:xfrm>
        </p:spPr>
        <p:txBody>
          <a:bodyPr/>
          <a:lstStyle/>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dirty="0"/>
          </a:p>
          <a:p>
            <a:endParaRPr lang="nl-NL" dirty="0"/>
          </a:p>
          <a:p>
            <a:endParaRPr lang="nl-NL" dirty="0"/>
          </a:p>
        </p:txBody>
      </p:sp>
      <p:graphicFrame>
        <p:nvGraphicFramePr>
          <p:cNvPr id="6" name="Table 5">
            <a:extLst>
              <a:ext uri="{FF2B5EF4-FFF2-40B4-BE49-F238E27FC236}">
                <a16:creationId xmlns:a16="http://schemas.microsoft.com/office/drawing/2014/main" id="{795D4E68-098E-48F7-B32C-785F7AECB13F}"/>
              </a:ext>
            </a:extLst>
          </p:cNvPr>
          <p:cNvGraphicFramePr>
            <a:graphicFrameLocks noGrp="1"/>
          </p:cNvGraphicFramePr>
          <p:nvPr>
            <p:extLst>
              <p:ext uri="{D42A27DB-BD31-4B8C-83A1-F6EECF244321}">
                <p14:modId xmlns:p14="http://schemas.microsoft.com/office/powerpoint/2010/main" val="2326137348"/>
              </p:ext>
            </p:extLst>
          </p:nvPr>
        </p:nvGraphicFramePr>
        <p:xfrm>
          <a:off x="356135" y="1416550"/>
          <a:ext cx="9935797" cy="5356623"/>
        </p:xfrm>
        <a:graphic>
          <a:graphicData uri="http://schemas.openxmlformats.org/drawingml/2006/table">
            <a:tbl>
              <a:tblPr firstRow="1" firstCol="1" bandRow="1"/>
              <a:tblGrid>
                <a:gridCol w="3532472">
                  <a:extLst>
                    <a:ext uri="{9D8B030D-6E8A-4147-A177-3AD203B41FA5}">
                      <a16:colId xmlns:a16="http://schemas.microsoft.com/office/drawing/2014/main" val="2886292037"/>
                    </a:ext>
                  </a:extLst>
                </a:gridCol>
                <a:gridCol w="6403325">
                  <a:extLst>
                    <a:ext uri="{9D8B030D-6E8A-4147-A177-3AD203B41FA5}">
                      <a16:colId xmlns:a16="http://schemas.microsoft.com/office/drawing/2014/main" val="1640452682"/>
                    </a:ext>
                  </a:extLst>
                </a:gridCol>
              </a:tblGrid>
              <a:tr h="383811">
                <a:tc>
                  <a:txBody>
                    <a:bodyPr/>
                    <a:lstStyle/>
                    <a:p>
                      <a:pPr hangingPunct="0">
                        <a:lnSpc>
                          <a:spcPts val="1300"/>
                        </a:lnSpc>
                        <a:spcAft>
                          <a:spcPts val="0"/>
                        </a:spcAft>
                      </a:pPr>
                      <a:r>
                        <a:rPr lang="nl-NL" sz="1800" b="0" kern="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Bevoegdheid</a:t>
                      </a:r>
                    </a:p>
                  </a:txBody>
                  <a:tcPr marL="64931" marR="64931"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080"/>
                    </a:solidFill>
                  </a:tcPr>
                </a:tc>
                <a:tc>
                  <a:txBody>
                    <a:bodyPr/>
                    <a:lstStyle/>
                    <a:p>
                      <a:pPr hangingPunct="0">
                        <a:lnSpc>
                          <a:spcPts val="1300"/>
                        </a:lnSpc>
                        <a:spcAft>
                          <a:spcPts val="0"/>
                        </a:spcAft>
                      </a:pPr>
                      <a:r>
                        <a:rPr lang="nl-NL" sz="1800" b="0" kern="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Reeds geborgd</a:t>
                      </a:r>
                    </a:p>
                  </a:txBody>
                  <a:tcPr marL="64931" marR="64931"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080"/>
                    </a:solidFill>
                  </a:tcPr>
                </a:tc>
                <a:extLst>
                  <a:ext uri="{0D108BD9-81ED-4DB2-BD59-A6C34878D82A}">
                    <a16:rowId xmlns:a16="http://schemas.microsoft.com/office/drawing/2014/main" val="1605351801"/>
                  </a:ext>
                </a:extLst>
              </a:tr>
              <a:tr h="594002">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het vaststellen en wijzigen van een interne klachten- en geschillenprocedure</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Rol verantwoordingsorgaan bij vastlegging doelstellingen en beleidsuitgangspunten waaronder de risicohouding</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Geeft geen inzicht in de resultaten van deze procedure – wat betekent dit voor de belanghebbenden?</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851724069"/>
                  </a:ext>
                </a:extLst>
              </a:tr>
              <a:tr h="594002">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het vaststellen en wijzigen van het communicatie- en voorlichtingsbeleid</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Rol verantwoordingsorgaan bij vastlegging doelstellingen en beleidsuitgangspunten waaronder de risicohouding</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Geeft geen inzicht in de resultaten van deze procedure – wat betekent dit voor de belanghebbenden?</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610639224"/>
                  </a:ext>
                </a:extLst>
              </a:tr>
              <a:tr h="594002">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het sluiten, wijzigen of beëindigen van uitvoeringsovereenkomsten</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Rol verantwoordingsorgaan bij vastlegging doelstellingen en beleidsuitgangspunten waaronder de risicohouding</a:t>
                      </a:r>
                    </a:p>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Bestuur besluit</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DNB houdt toezicht </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512515711"/>
                  </a:ext>
                </a:extLst>
              </a:tr>
              <a:tr h="594002">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 over samenstelling van de feitelijke premie en de hoogte van de premiecomponenten</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Rol verantwoordingsorgaan bij vastlegging doelstellingen en beleidsuitgangspunten waaronder de risicohouding</a:t>
                      </a:r>
                    </a:p>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Belegd bij risicobeheerfunctie en actuariële functie </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Toetsing door DNB</a:t>
                      </a:r>
                    </a:p>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3536990844"/>
                  </a:ext>
                </a:extLst>
              </a:tr>
            </a:tbl>
          </a:graphicData>
        </a:graphic>
      </p:graphicFrame>
    </p:spTree>
    <p:extLst>
      <p:ext uri="{BB962C8B-B14F-4D97-AF65-F5344CB8AC3E}">
        <p14:creationId xmlns:p14="http://schemas.microsoft.com/office/powerpoint/2010/main" val="227957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97" name="Slide Number Placeholder 3"/>
          <p:cNvSpPr txBox="1">
            <a:spLocks/>
          </p:cNvSpPr>
          <p:nvPr/>
        </p:nvSpPr>
        <p:spPr>
          <a:xfrm>
            <a:off x="532814" y="7095014"/>
            <a:ext cx="334332" cy="203497"/>
          </a:xfrm>
          <a:prstGeom prst="rect">
            <a:avLst/>
          </a:prstGeom>
        </p:spPr>
        <p:txBody>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endParaRPr lang="en-US" sz="1000" dirty="0"/>
          </a:p>
        </p:txBody>
      </p:sp>
      <p:sp>
        <p:nvSpPr>
          <p:cNvPr id="2" name="Title 1">
            <a:extLst>
              <a:ext uri="{FF2B5EF4-FFF2-40B4-BE49-F238E27FC236}">
                <a16:creationId xmlns:a16="http://schemas.microsoft.com/office/drawing/2014/main" id="{B63A5C27-7E25-40E2-B5BD-B02A978D0C50}"/>
              </a:ext>
            </a:extLst>
          </p:cNvPr>
          <p:cNvSpPr>
            <a:spLocks noGrp="1"/>
          </p:cNvSpPr>
          <p:nvPr>
            <p:ph type="title"/>
          </p:nvPr>
        </p:nvSpPr>
        <p:spPr/>
        <p:txBody>
          <a:bodyPr/>
          <a:lstStyle/>
          <a:p>
            <a:r>
              <a:rPr lang="nl-NL" dirty="0"/>
              <a:t>Welke waarde voegt het huidige verantwoordingsorgaan toe?</a:t>
            </a:r>
          </a:p>
        </p:txBody>
      </p:sp>
      <p:sp>
        <p:nvSpPr>
          <p:cNvPr id="98" name="Content Placeholder 2">
            <a:extLst>
              <a:ext uri="{FF2B5EF4-FFF2-40B4-BE49-F238E27FC236}">
                <a16:creationId xmlns:a16="http://schemas.microsoft.com/office/drawing/2014/main" id="{9A817E89-50BD-4511-B3FB-CD0F35AB8181}"/>
              </a:ext>
            </a:extLst>
          </p:cNvPr>
          <p:cNvSpPr>
            <a:spLocks noGrp="1"/>
          </p:cNvSpPr>
          <p:nvPr>
            <p:ph type="body" sz="quarter" idx="14"/>
          </p:nvPr>
        </p:nvSpPr>
        <p:spPr>
          <a:xfrm>
            <a:off x="865188" y="1183908"/>
            <a:ext cx="9107487" cy="5462956"/>
          </a:xfrm>
        </p:spPr>
        <p:txBody>
          <a:bodyPr/>
          <a:lstStyle/>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dirty="0"/>
          </a:p>
          <a:p>
            <a:endParaRPr lang="nl-NL" dirty="0"/>
          </a:p>
          <a:p>
            <a:endParaRPr lang="nl-NL" dirty="0"/>
          </a:p>
        </p:txBody>
      </p:sp>
      <p:graphicFrame>
        <p:nvGraphicFramePr>
          <p:cNvPr id="4" name="Table 3">
            <a:extLst>
              <a:ext uri="{FF2B5EF4-FFF2-40B4-BE49-F238E27FC236}">
                <a16:creationId xmlns:a16="http://schemas.microsoft.com/office/drawing/2014/main" id="{9D6D30AB-DE45-4B1A-9D5B-955142A02FED}"/>
              </a:ext>
            </a:extLst>
          </p:cNvPr>
          <p:cNvGraphicFramePr>
            <a:graphicFrameLocks noGrp="1"/>
          </p:cNvGraphicFramePr>
          <p:nvPr>
            <p:extLst>
              <p:ext uri="{D42A27DB-BD31-4B8C-83A1-F6EECF244321}">
                <p14:modId xmlns:p14="http://schemas.microsoft.com/office/powerpoint/2010/main" val="4252039271"/>
              </p:ext>
            </p:extLst>
          </p:nvPr>
        </p:nvGraphicFramePr>
        <p:xfrm>
          <a:off x="288758" y="1423516"/>
          <a:ext cx="9923646" cy="3213067"/>
        </p:xfrm>
        <a:graphic>
          <a:graphicData uri="http://schemas.openxmlformats.org/drawingml/2006/table">
            <a:tbl>
              <a:tblPr firstRow="1" firstCol="1" bandRow="1"/>
              <a:tblGrid>
                <a:gridCol w="3538772">
                  <a:extLst>
                    <a:ext uri="{9D8B030D-6E8A-4147-A177-3AD203B41FA5}">
                      <a16:colId xmlns:a16="http://schemas.microsoft.com/office/drawing/2014/main" val="1487300474"/>
                    </a:ext>
                  </a:extLst>
                </a:gridCol>
                <a:gridCol w="6384874">
                  <a:extLst>
                    <a:ext uri="{9D8B030D-6E8A-4147-A177-3AD203B41FA5}">
                      <a16:colId xmlns:a16="http://schemas.microsoft.com/office/drawing/2014/main" val="2698985482"/>
                    </a:ext>
                  </a:extLst>
                </a:gridCol>
              </a:tblGrid>
              <a:tr h="540038">
                <a:tc>
                  <a:txBody>
                    <a:bodyPr/>
                    <a:lstStyle/>
                    <a:p>
                      <a:pPr marL="0" algn="l" defTabSz="1043056" rtl="0" eaLnBrk="1" latinLnBrk="0" hangingPunct="0">
                        <a:lnSpc>
                          <a:spcPts val="1300"/>
                        </a:lnSpc>
                        <a:spcAft>
                          <a:spcPts val="0"/>
                        </a:spcAft>
                      </a:pPr>
                      <a:r>
                        <a:rPr lang="nl-NL" sz="1600" b="0" kern="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Wetsvoorstel Van </a:t>
                      </a:r>
                      <a:r>
                        <a:rPr lang="nl-NL" sz="1600" b="0" kern="6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Weyenberg</a:t>
                      </a:r>
                      <a:endParaRPr lang="nl-NL" sz="1600" b="0" kern="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50000"/>
                      </a:schemeClr>
                    </a:solidFill>
                  </a:tcPr>
                </a:tc>
                <a:tc>
                  <a:txBody>
                    <a:bodyPr/>
                    <a:lstStyle/>
                    <a:p>
                      <a:pPr marL="0" marR="0" lvl="0" indent="0" algn="l" defTabSz="1043056" rtl="0" eaLnBrk="1" fontAlgn="auto" latinLnBrk="0" hangingPunct="0">
                        <a:lnSpc>
                          <a:spcPts val="1300"/>
                        </a:lnSpc>
                        <a:spcBef>
                          <a:spcPts val="0"/>
                        </a:spcBef>
                        <a:spcAft>
                          <a:spcPts val="0"/>
                        </a:spcAft>
                        <a:buClrTx/>
                        <a:buSzTx/>
                        <a:buFontTx/>
                        <a:buNone/>
                        <a:tabLst/>
                        <a:defRPr/>
                      </a:pPr>
                      <a:r>
                        <a:rPr lang="nl-NL" sz="1600" b="0" kern="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1043056" rtl="0" eaLnBrk="1" fontAlgn="auto" latinLnBrk="0" hangingPunct="0">
                        <a:lnSpc>
                          <a:spcPts val="1300"/>
                        </a:lnSpc>
                        <a:spcBef>
                          <a:spcPts val="0"/>
                        </a:spcBef>
                        <a:spcAft>
                          <a:spcPts val="0"/>
                        </a:spcAft>
                        <a:buClrTx/>
                        <a:buSzTx/>
                        <a:buFontTx/>
                        <a:buNone/>
                        <a:tabLst/>
                        <a:defRPr/>
                      </a:pPr>
                      <a:r>
                        <a:rPr lang="nl-NL" sz="1600" b="0" kern="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Reeds geborgd</a:t>
                      </a:r>
                    </a:p>
                    <a:p>
                      <a:pPr marL="0" algn="l" defTabSz="1043056" rtl="0" eaLnBrk="1" latinLnBrk="0" hangingPunct="0">
                        <a:lnSpc>
                          <a:spcPts val="1300"/>
                        </a:lnSpc>
                        <a:spcAft>
                          <a:spcPts val="0"/>
                        </a:spcAft>
                      </a:pPr>
                      <a:endParaRPr lang="nl-NL" sz="1600" b="0" kern="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4931" marR="64931"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257870797"/>
                  </a:ext>
                </a:extLst>
              </a:tr>
              <a:tr h="1059936">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Goedkeuringsrecht uitsluitingenlijst beleggingen</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Rol verantwoordingsorgaan bij vastlegging doelstellingen en beleidsuitgangspunten waaronder de risicohouding</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Eigen risico beoordeling en risicobeheerfunctie ziet hierop toe</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1154469963"/>
                  </a:ext>
                </a:extLst>
              </a:tr>
              <a:tr h="1613093">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hangingPunct="0">
                        <a:lnSpc>
                          <a:spcPts val="1300"/>
                        </a:lnSpc>
                        <a:spcAft>
                          <a:spcPts val="0"/>
                        </a:spcAft>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Adviesrecht maatschappelijk verantwoord beleggingsbeleid</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tc>
                  <a:txBody>
                    <a:bodyPr/>
                    <a:lstStyle/>
                    <a:p>
                      <a:pPr hangingPunct="0">
                        <a:lnSpc>
                          <a:spcPts val="1300"/>
                        </a:lnSpc>
                        <a:spcAft>
                          <a:spcPts val="0"/>
                        </a:spcAft>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1043056" rtl="0" eaLnBrk="1" fontAlgn="auto" latinLnBrk="0" hangingPunct="0">
                        <a:lnSpc>
                          <a:spcPts val="1300"/>
                        </a:lnSpc>
                        <a:spcBef>
                          <a:spcPts val="0"/>
                        </a:spcBef>
                        <a:spcAft>
                          <a:spcPts val="0"/>
                        </a:spcAft>
                        <a:buClrTx/>
                        <a:buSzTx/>
                        <a:buFont typeface="Wingdings" panose="05000000000000000000" pitchFamily="2" charset="2"/>
                        <a:buChar char="Ø"/>
                        <a:tabLst/>
                        <a:defRPr/>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Rol verantwoordingsorgaan bij vastlegging doelstellingen en beleidsuitgangspunten waaronder de risicohouding</a:t>
                      </a:r>
                    </a:p>
                    <a:p>
                      <a:pPr marL="285750" indent="-285750" hangingPunct="0">
                        <a:lnSpc>
                          <a:spcPts val="1300"/>
                        </a:lnSpc>
                        <a:spcAft>
                          <a:spcPts val="0"/>
                        </a:spcAft>
                        <a:buFont typeface="Wingdings" panose="05000000000000000000" pitchFamily="2" charset="2"/>
                        <a:buChar char="Ø"/>
                      </a:pPr>
                      <a:endPar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hangingPunct="0">
                        <a:lnSpc>
                          <a:spcPts val="1300"/>
                        </a:lnSpc>
                        <a:spcAft>
                          <a:spcPts val="0"/>
                        </a:spcAft>
                        <a:buFont typeface="Wingdings" panose="05000000000000000000" pitchFamily="2" charset="2"/>
                        <a:buChar char="Ø"/>
                      </a:pPr>
                      <a:r>
                        <a:rPr lang="nl-NL" sz="1600" kern="600" dirty="0">
                          <a:solidFill>
                            <a:schemeClr val="bg1">
                              <a:lumMod val="75000"/>
                            </a:schemeClr>
                          </a:solidFill>
                          <a:effectLst/>
                          <a:latin typeface="Arial" panose="020B0604020202020204" pitchFamily="34" charset="0"/>
                          <a:ea typeface="Times New Roman" panose="02020603050405020304" pitchFamily="18" charset="0"/>
                          <a:cs typeface="Arial" panose="020B0604020202020204" pitchFamily="34" charset="0"/>
                        </a:rPr>
                        <a:t>Eigen risico beoordeling en risicobeheerfunctie ziet hierop toe</a:t>
                      </a:r>
                    </a:p>
                  </a:txBody>
                  <a:tcPr marL="64931" marR="64931"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3062840970"/>
                  </a:ext>
                </a:extLst>
              </a:tr>
            </a:tbl>
          </a:graphicData>
        </a:graphic>
      </p:graphicFrame>
    </p:spTree>
    <p:extLst>
      <p:ext uri="{BB962C8B-B14F-4D97-AF65-F5344CB8AC3E}">
        <p14:creationId xmlns:p14="http://schemas.microsoft.com/office/powerpoint/2010/main" val="237538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2" name="Title 1">
            <a:extLst>
              <a:ext uri="{FF2B5EF4-FFF2-40B4-BE49-F238E27FC236}">
                <a16:creationId xmlns:a16="http://schemas.microsoft.com/office/drawing/2014/main" id="{B63A5C27-7E25-40E2-B5BD-B02A978D0C50}"/>
              </a:ext>
            </a:extLst>
          </p:cNvPr>
          <p:cNvSpPr>
            <a:spLocks noGrp="1"/>
          </p:cNvSpPr>
          <p:nvPr>
            <p:ph type="title"/>
          </p:nvPr>
        </p:nvSpPr>
        <p:spPr/>
        <p:txBody>
          <a:bodyPr/>
          <a:lstStyle/>
          <a:p>
            <a:r>
              <a:rPr lang="nl-NL" dirty="0"/>
              <a:t>Hoe wordt de dialoog tussen bestuur en belanghebbenden bereikt?</a:t>
            </a:r>
          </a:p>
        </p:txBody>
      </p:sp>
      <p:sp>
        <p:nvSpPr>
          <p:cNvPr id="98" name="Content Placeholder 2">
            <a:extLst>
              <a:ext uri="{FF2B5EF4-FFF2-40B4-BE49-F238E27FC236}">
                <a16:creationId xmlns:a16="http://schemas.microsoft.com/office/drawing/2014/main" id="{9A817E89-50BD-4511-B3FB-CD0F35AB8181}"/>
              </a:ext>
            </a:extLst>
          </p:cNvPr>
          <p:cNvSpPr>
            <a:spLocks noGrp="1"/>
          </p:cNvSpPr>
          <p:nvPr>
            <p:ph type="body" sz="quarter" idx="14"/>
          </p:nvPr>
        </p:nvSpPr>
        <p:spPr>
          <a:xfrm>
            <a:off x="865188" y="1183908"/>
            <a:ext cx="9107487" cy="5462956"/>
          </a:xfrm>
        </p:spPr>
        <p:txBody>
          <a:bodyPr/>
          <a:lstStyle/>
          <a:p>
            <a:pPr marL="540363" lvl="1"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Door herijking bevoegdheden verantwoordingsorgaan, rekening houdend met taken en bevoegdheden andere organen en functies.</a:t>
            </a:r>
          </a:p>
          <a:p>
            <a:pPr marL="360363"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Klankbordfunctie teneinde de binding met de (gewezen) deelnemers en pensioengerechtigden te versterken:</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handhaven van het samen met het bestuur en andere organen van het pensioenfonds vastleggen van doelstellingen, beleidsuitgangspunten waaronder de risicohouding van het pensioenfonds</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Mogelijkheid vragen te stellen aan het bestuur en het intern toezicht alsmede aan de sleutelfunctionarissen en de accountant en actuaris van het pensioenfonds. Het verantwoordingsorgaan schrijft een oordeel over in het jaarverslag en op de website van het pensioenfonds</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Advies over profielschets leden raad van toezicht en recht van bindende voordracht</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Communicatie en voorlichting aan (gewezen) deelnemers en pensioengerechtigden wordt vooraf afgestemd met het verantwoordingsorgaan</a:t>
            </a: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Bestuur legt verantwoording af aan verantwoordingsorgaan over de uitkomsten van de interne klachten- en geschillenprocedure en het verantwoordingsorgaan kan advies uitbrengen tot verbetering</a:t>
            </a:r>
          </a:p>
          <a:p>
            <a:pPr marL="540363" lvl="1"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lvl="2"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marL="540363" lvl="1"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defTabSz="914400" fontAlgn="base">
              <a:lnSpc>
                <a:spcPct val="100000"/>
              </a:lnSpc>
              <a:spcBef>
                <a:spcPct val="20000"/>
              </a:spcBef>
              <a:spcAft>
                <a:spcPct val="0"/>
              </a:spcAft>
              <a:buClr>
                <a:srgbClr val="FFD200"/>
              </a:buClr>
              <a:buSzPct val="75000"/>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dirty="0"/>
          </a:p>
          <a:p>
            <a:endParaRPr lang="nl-NL" dirty="0"/>
          </a:p>
          <a:p>
            <a:endParaRPr lang="nl-NL" dirty="0"/>
          </a:p>
        </p:txBody>
      </p:sp>
    </p:spTree>
    <p:extLst>
      <p:ext uri="{BB962C8B-B14F-4D97-AF65-F5344CB8AC3E}">
        <p14:creationId xmlns:p14="http://schemas.microsoft.com/office/powerpoint/2010/main" val="376258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191" y="6967686"/>
            <a:ext cx="470992" cy="458155"/>
          </a:xfrm>
          <a:prstGeom prst="rect">
            <a:avLst/>
          </a:prstGeom>
        </p:spPr>
      </p:pic>
      <p:sp>
        <p:nvSpPr>
          <p:cNvPr id="2" name="Title 1">
            <a:extLst>
              <a:ext uri="{FF2B5EF4-FFF2-40B4-BE49-F238E27FC236}">
                <a16:creationId xmlns:a16="http://schemas.microsoft.com/office/drawing/2014/main" id="{B63A5C27-7E25-40E2-B5BD-B02A978D0C50}"/>
              </a:ext>
            </a:extLst>
          </p:cNvPr>
          <p:cNvSpPr>
            <a:spLocks noGrp="1"/>
          </p:cNvSpPr>
          <p:nvPr>
            <p:ph type="title"/>
          </p:nvPr>
        </p:nvSpPr>
        <p:spPr/>
        <p:txBody>
          <a:bodyPr/>
          <a:lstStyle/>
          <a:p>
            <a:r>
              <a:rPr lang="nl-NL" dirty="0"/>
              <a:t>Door de herijking wordt bereikt….</a:t>
            </a:r>
          </a:p>
        </p:txBody>
      </p:sp>
      <p:sp>
        <p:nvSpPr>
          <p:cNvPr id="98" name="Content Placeholder 2">
            <a:extLst>
              <a:ext uri="{FF2B5EF4-FFF2-40B4-BE49-F238E27FC236}">
                <a16:creationId xmlns:a16="http://schemas.microsoft.com/office/drawing/2014/main" id="{9A817E89-50BD-4511-B3FB-CD0F35AB8181}"/>
              </a:ext>
            </a:extLst>
          </p:cNvPr>
          <p:cNvSpPr>
            <a:spLocks noGrp="1"/>
          </p:cNvSpPr>
          <p:nvPr>
            <p:ph type="body" sz="quarter" idx="14"/>
          </p:nvPr>
        </p:nvSpPr>
        <p:spPr>
          <a:xfrm>
            <a:off x="865188" y="1183908"/>
            <a:ext cx="9107487" cy="5462956"/>
          </a:xfrm>
        </p:spPr>
        <p:txBody>
          <a:bodyPr/>
          <a:lstStyle/>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het bestuur eindverantwoordelijk is en met afweging van alle belangen efficiënt en effectief tot een besluit kan, mag en moet komen</a:t>
            </a: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wordt overlap voorkomen met taken en bevoegdheden van andere organen en functies</a:t>
            </a: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dat sprake is van een georganiseerde dialoog tussen bestuur en belanghebbenden</a:t>
            </a: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marL="540363" lvl="1" indent="-360363" defTabSz="914400" fontAlgn="base">
              <a:lnSpc>
                <a:spcPct val="100000"/>
              </a:lnSpc>
              <a:spcBef>
                <a:spcPct val="20000"/>
              </a:spcBef>
              <a:spcAft>
                <a:spcPct val="0"/>
              </a:spcAft>
              <a:buClr>
                <a:srgbClr val="FFD200"/>
              </a:buClr>
              <a:buSzPct val="75000"/>
              <a:buFont typeface="Arial" charset="0"/>
              <a:buChar char="►"/>
              <a:tabLst/>
            </a:pPr>
            <a:r>
              <a:rPr lang="nl-NL" sz="1800" kern="0" dirty="0">
                <a:solidFill>
                  <a:srgbClr val="646464"/>
                </a:solidFill>
                <a:latin typeface="Arial"/>
              </a:rPr>
              <a:t>daarnaast wordt voldaan aan de overwegingen uit de rechtspraak die gaan over de rol en taken van het verantwoordingsorgaan</a:t>
            </a: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lvl="2"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lvl="2" indent="0" defTabSz="914400" fontAlgn="base">
              <a:lnSpc>
                <a:spcPct val="100000"/>
              </a:lnSpc>
              <a:spcBef>
                <a:spcPct val="20000"/>
              </a:spcBef>
              <a:spcAft>
                <a:spcPct val="0"/>
              </a:spcAft>
              <a:buClr>
                <a:srgbClr val="FFD200"/>
              </a:buClr>
              <a:buSzPct val="75000"/>
              <a:buNone/>
              <a:tabLst/>
            </a:pPr>
            <a:endParaRPr lang="nl-NL" sz="1800" kern="0" dirty="0">
              <a:solidFill>
                <a:srgbClr val="646464"/>
              </a:solidFill>
              <a:latin typeface="Arial"/>
            </a:endParaRPr>
          </a:p>
          <a:p>
            <a:pPr marL="540363" lvl="1" indent="-360363" defTabSz="914400" fontAlgn="base">
              <a:lnSpc>
                <a:spcPct val="100000"/>
              </a:lnSpc>
              <a:spcBef>
                <a:spcPct val="20000"/>
              </a:spcBef>
              <a:spcAft>
                <a:spcPct val="0"/>
              </a:spcAft>
              <a:buClr>
                <a:srgbClr val="FFD200"/>
              </a:buClr>
              <a:buSzPct val="75000"/>
              <a:buFont typeface="Arial" charset="0"/>
              <a:buChar char="►"/>
              <a:tabLst/>
            </a:pPr>
            <a:endParaRPr lang="nl-NL" sz="1800" kern="0" dirty="0">
              <a:solidFill>
                <a:srgbClr val="646464"/>
              </a:solidFill>
              <a:latin typeface="Arial"/>
            </a:endParaRPr>
          </a:p>
          <a:p>
            <a:pPr defTabSz="914400" fontAlgn="base">
              <a:lnSpc>
                <a:spcPct val="100000"/>
              </a:lnSpc>
              <a:spcBef>
                <a:spcPct val="20000"/>
              </a:spcBef>
              <a:spcAft>
                <a:spcPct val="0"/>
              </a:spcAft>
              <a:buClr>
                <a:srgbClr val="FFD200"/>
              </a:buClr>
              <a:buSzPct val="75000"/>
              <a:tabLst/>
            </a:pPr>
            <a:endParaRPr lang="nl-NL" sz="1800" kern="0" dirty="0">
              <a:solidFill>
                <a:srgbClr val="646464"/>
              </a:solidFill>
              <a:latin typeface="Arial"/>
            </a:endParaRPr>
          </a:p>
          <a:p>
            <a:pPr lvl="1" indent="0" defTabSz="914400" fontAlgn="base">
              <a:lnSpc>
                <a:spcPct val="100000"/>
              </a:lnSpc>
              <a:spcBef>
                <a:spcPct val="20000"/>
              </a:spcBef>
              <a:spcAft>
                <a:spcPct val="0"/>
              </a:spcAft>
              <a:buClr>
                <a:srgbClr val="FFD200"/>
              </a:buClr>
              <a:buSzPct val="75000"/>
              <a:buNone/>
              <a:tabLst/>
            </a:pPr>
            <a:endParaRPr lang="nl-NL" dirty="0"/>
          </a:p>
          <a:p>
            <a:endParaRPr lang="nl-NL" dirty="0"/>
          </a:p>
          <a:p>
            <a:endParaRPr lang="nl-NL" dirty="0"/>
          </a:p>
        </p:txBody>
      </p:sp>
    </p:spTree>
    <p:extLst>
      <p:ext uri="{BB962C8B-B14F-4D97-AF65-F5344CB8AC3E}">
        <p14:creationId xmlns:p14="http://schemas.microsoft.com/office/powerpoint/2010/main" val="168465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EY PowerPoint Printed (Landscape)">
  <a:themeElements>
    <a:clrScheme name="EY_Report_Landscape colors">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fon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808080"/>
          </a:solidFill>
        </a:ln>
      </a:spPr>
      <a:bodyPr rtlCol="0" anchor="t" anchorCtr="0"/>
      <a:lstStyle>
        <a:defPPr marL="0" indent="1588">
          <a:lnSpc>
            <a:spcPts val="1300"/>
          </a:lnSpc>
          <a:buClr>
            <a:srgbClr val="FFE600"/>
          </a:buClr>
          <a:buSzPct val="70000"/>
          <a:defRPr sz="1000" dirty="0" err="1" smtClean="0">
            <a:solidFill>
              <a:srgbClr val="000000"/>
            </a:solidFill>
            <a:latin typeface="EYInterstate Ligh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90000" tIns="46800" rIns="90000" bIns="46800" rtlCol="0">
        <a:spAutoFit/>
      </a:bodyPr>
      <a:lstStyle>
        <a:defPPr indent="1588">
          <a:lnSpc>
            <a:spcPts val="1300"/>
          </a:lnSpc>
          <a:buClr>
            <a:srgbClr val="FFE600"/>
          </a:buClr>
          <a:buSzPct val="70000"/>
          <a:defRPr sz="1000" dirty="0" err="1" smtClean="0">
            <a:solidFill>
              <a:srgbClr val="000000"/>
            </a:solidFill>
            <a:latin typeface="EYInterstate Light"/>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HVG PowerPoint Printed (Landscape).potx" id="{7F68794C-2C76-4FFD-A60B-26DE1CAC812F}" vid="{162D030A-4A4A-4748-BE9C-C6B7B01E7ED9}"/>
    </a:ext>
  </a:extLst>
</a:theme>
</file>

<file path=ppt/theme/theme10.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resentation Widescreen.potx" id="{867C0161-036A-48EB-A79D-60266658F813}" vid="{5937A9AB-3749-4767-95DA-472663940DC0}"/>
    </a:ext>
  </a:extLst>
</a:theme>
</file>

<file path=ppt/theme/theme11.xml><?xml version="1.0" encoding="utf-8"?>
<a:theme xmlns:a="http://schemas.openxmlformats.org/drawingml/2006/main" name="4_EY PowerPoint Printed (Landscape)">
  <a:themeElements>
    <a:clrScheme name="EY_Report_Landscape colors">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fon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808080"/>
          </a:solidFill>
        </a:ln>
      </a:spPr>
      <a:bodyPr rtlCol="0" anchor="t" anchorCtr="0"/>
      <a:lstStyle>
        <a:defPPr marL="0" indent="1588">
          <a:lnSpc>
            <a:spcPts val="1300"/>
          </a:lnSpc>
          <a:buClr>
            <a:srgbClr val="FFE600"/>
          </a:buClr>
          <a:buSzPct val="70000"/>
          <a:defRPr sz="1000" dirty="0" err="1" smtClean="0">
            <a:solidFill>
              <a:srgbClr val="000000"/>
            </a:solidFill>
            <a:latin typeface="EYInterstate Ligh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90000" tIns="46800" rIns="90000" bIns="46800" rtlCol="0">
        <a:spAutoFit/>
      </a:bodyPr>
      <a:lstStyle>
        <a:defPPr indent="1588">
          <a:lnSpc>
            <a:spcPts val="1300"/>
          </a:lnSpc>
          <a:buClr>
            <a:srgbClr val="FFE600"/>
          </a:buClr>
          <a:buSzPct val="70000"/>
          <a:defRPr sz="1000" dirty="0" err="1" smtClean="0">
            <a:solidFill>
              <a:srgbClr val="000000"/>
            </a:solidFill>
            <a:latin typeface="EYInterstate Light"/>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HVG PowerPoint Printed (Landscape).potx" id="{7F68794C-2C76-4FFD-A60B-26DE1CAC812F}" vid="{162D030A-4A4A-4748-BE9C-C6B7B01E7ED9}"/>
    </a:ext>
  </a:extLst>
</a:theme>
</file>

<file path=ppt/theme/theme12.xml><?xml version="1.0" encoding="utf-8"?>
<a:theme xmlns:a="http://schemas.openxmlformats.org/drawingml/2006/main" name="5_EY PowerPoint Printed (Landscape)">
  <a:themeElements>
    <a:clrScheme name="EY_Report_Landscape colors">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fon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808080"/>
          </a:solidFill>
        </a:ln>
      </a:spPr>
      <a:bodyPr rtlCol="0" anchor="t" anchorCtr="0"/>
      <a:lstStyle>
        <a:defPPr marL="0" indent="1588">
          <a:lnSpc>
            <a:spcPts val="1300"/>
          </a:lnSpc>
          <a:buClr>
            <a:srgbClr val="FFE600"/>
          </a:buClr>
          <a:buSzPct val="70000"/>
          <a:defRPr sz="1000" dirty="0" err="1" smtClean="0">
            <a:solidFill>
              <a:srgbClr val="000000"/>
            </a:solidFill>
            <a:latin typeface="EYInterstate Ligh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90000" tIns="46800" rIns="90000" bIns="46800" rtlCol="0">
        <a:spAutoFit/>
      </a:bodyPr>
      <a:lstStyle>
        <a:defPPr indent="1588">
          <a:lnSpc>
            <a:spcPts val="1300"/>
          </a:lnSpc>
          <a:buClr>
            <a:srgbClr val="FFE600"/>
          </a:buClr>
          <a:buSzPct val="70000"/>
          <a:defRPr sz="1000" dirty="0" err="1" smtClean="0">
            <a:solidFill>
              <a:srgbClr val="000000"/>
            </a:solidFill>
            <a:latin typeface="EYInterstate Light"/>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Printed (Landscape).potx" id="{FABB7DB6-63FA-4258-B2C1-A6CAED416CC6}" vid="{61078410-6013-47A9-A5B7-4B7ADC8CD1FE}"/>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HVG Law Presentation Regular.potx" id="{E97684C7-3D4C-4A9C-BE58-CF9D1C3BC149}" vid="{F575F14A-3F77-49D3-9D99-D59E4568BF03}"/>
    </a:ext>
  </a:extLst>
</a:theme>
</file>

<file path=ppt/theme/theme3.xml><?xml version="1.0" encoding="utf-8"?>
<a:theme xmlns:a="http://schemas.openxmlformats.org/drawingml/2006/main" name="1_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HVG Law Presentation Regular.potx" id="{E97684C7-3D4C-4A9C-BE58-CF9D1C3BC149}" vid="{F575F14A-3F77-49D3-9D99-D59E4568BF03}"/>
    </a:ext>
  </a:extLst>
</a:theme>
</file>

<file path=ppt/theme/theme4.xml><?xml version="1.0" encoding="utf-8"?>
<a:theme xmlns:a="http://schemas.openxmlformats.org/drawingml/2006/main" name="1_EY PowerPoint Printed (Landscape)">
  <a:themeElements>
    <a:clrScheme name="EY_Report_Landscape colors">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fon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808080"/>
          </a:solidFill>
        </a:ln>
      </a:spPr>
      <a:bodyPr rtlCol="0" anchor="t" anchorCtr="0"/>
      <a:lstStyle>
        <a:defPPr marL="0" indent="1588">
          <a:lnSpc>
            <a:spcPts val="1300"/>
          </a:lnSpc>
          <a:buClr>
            <a:srgbClr val="FFE600"/>
          </a:buClr>
          <a:buSzPct val="70000"/>
          <a:defRPr sz="1000" dirty="0" err="1" smtClean="0">
            <a:solidFill>
              <a:srgbClr val="000000"/>
            </a:solidFill>
            <a:latin typeface="EYInterstate Ligh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90000" tIns="46800" rIns="90000" bIns="46800" rtlCol="0">
        <a:spAutoFit/>
      </a:bodyPr>
      <a:lstStyle>
        <a:defPPr indent="1588">
          <a:lnSpc>
            <a:spcPts val="1300"/>
          </a:lnSpc>
          <a:buClr>
            <a:srgbClr val="FFE600"/>
          </a:buClr>
          <a:buSzPct val="70000"/>
          <a:defRPr sz="1000" dirty="0" err="1" smtClean="0">
            <a:solidFill>
              <a:srgbClr val="000000"/>
            </a:solidFill>
            <a:latin typeface="EYInterstate Light"/>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HVG PowerPoint Printed (Landscape).potx" id="{7F68794C-2C76-4FFD-A60B-26DE1CAC812F}" vid="{162D030A-4A4A-4748-BE9C-C6B7B01E7ED9}"/>
    </a:ext>
  </a:extLst>
</a:theme>
</file>

<file path=ppt/theme/theme5.xml><?xml version="1.0" encoding="utf-8"?>
<a:theme xmlns:a="http://schemas.openxmlformats.org/drawingml/2006/main" name="2_EY PowerPoint Printed (Landscape)">
  <a:themeElements>
    <a:clrScheme name="EY_Report_Landscape colors">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fon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808080"/>
          </a:solidFill>
        </a:ln>
      </a:spPr>
      <a:bodyPr rtlCol="0" anchor="t" anchorCtr="0"/>
      <a:lstStyle>
        <a:defPPr marL="0" indent="1588">
          <a:lnSpc>
            <a:spcPts val="1300"/>
          </a:lnSpc>
          <a:buClr>
            <a:srgbClr val="FFE600"/>
          </a:buClr>
          <a:buSzPct val="70000"/>
          <a:defRPr sz="1000" dirty="0" err="1" smtClean="0">
            <a:solidFill>
              <a:srgbClr val="000000"/>
            </a:solidFill>
            <a:latin typeface="EYInterstate Ligh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90000" tIns="46800" rIns="90000" bIns="46800" rtlCol="0">
        <a:spAutoFit/>
      </a:bodyPr>
      <a:lstStyle>
        <a:defPPr indent="1588">
          <a:lnSpc>
            <a:spcPts val="1300"/>
          </a:lnSpc>
          <a:buClr>
            <a:srgbClr val="FFE600"/>
          </a:buClr>
          <a:buSzPct val="70000"/>
          <a:defRPr sz="1000" dirty="0" err="1" smtClean="0">
            <a:solidFill>
              <a:srgbClr val="000000"/>
            </a:solidFill>
            <a:latin typeface="EYInterstate Light"/>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HVG PowerPoint Printed (Landscape).potx" id="{7F68794C-2C76-4FFD-A60B-26DE1CAC812F}" vid="{162D030A-4A4A-4748-BE9C-C6B7B01E7ED9}"/>
    </a:ext>
  </a:extLst>
</a:theme>
</file>

<file path=ppt/theme/theme6.xml><?xml version="1.0" encoding="utf-8"?>
<a:theme xmlns:a="http://schemas.openxmlformats.org/drawingml/2006/main" name="3_EY PowerPoint Printed (Landscape)">
  <a:themeElements>
    <a:clrScheme name="EY_Report_Landscape colors">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fon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808080"/>
          </a:solidFill>
        </a:ln>
      </a:spPr>
      <a:bodyPr rtlCol="0" anchor="t" anchorCtr="0"/>
      <a:lstStyle>
        <a:defPPr marL="0" indent="1588">
          <a:lnSpc>
            <a:spcPts val="1300"/>
          </a:lnSpc>
          <a:buClr>
            <a:srgbClr val="FFE600"/>
          </a:buClr>
          <a:buSzPct val="70000"/>
          <a:defRPr sz="1000" dirty="0" err="1" smtClean="0">
            <a:solidFill>
              <a:srgbClr val="000000"/>
            </a:solidFill>
            <a:latin typeface="EYInterstate Light"/>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90000" tIns="46800" rIns="90000" bIns="46800" rtlCol="0">
        <a:spAutoFit/>
      </a:bodyPr>
      <a:lstStyle>
        <a:defPPr indent="1588">
          <a:lnSpc>
            <a:spcPts val="1300"/>
          </a:lnSpc>
          <a:buClr>
            <a:srgbClr val="FFE600"/>
          </a:buClr>
          <a:buSzPct val="70000"/>
          <a:defRPr sz="1000" dirty="0" err="1" smtClean="0">
            <a:solidFill>
              <a:srgbClr val="000000"/>
            </a:solidFill>
            <a:latin typeface="EYInterstate Light"/>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HVG PowerPoint Printed (Landscape).potx" id="{7F68794C-2C76-4FFD-A60B-26DE1CAC812F}" vid="{162D030A-4A4A-4748-BE9C-C6B7B01E7ED9}"/>
    </a:ext>
  </a:extLst>
</a:theme>
</file>

<file path=ppt/theme/theme7.xml><?xml version="1.0" encoding="utf-8"?>
<a:theme xmlns:a="http://schemas.openxmlformats.org/drawingml/2006/main" name="EY Handout Regular HVG Nederlands">
  <a:themeElements>
    <a:clrScheme name="EY Handout Regular HVG Nederland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 Handout Regular HVG Nederla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 Handout Regular HVG Nederland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Y Handout Regular HVG Nederlands">
  <a:themeElements>
    <a:clrScheme name="EY Handout Regular HVG Nederland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 Handout Regular HVG Nederla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 Handout Regular HVG Nederland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EY Handout Regular HVG Nederlands">
  <a:themeElements>
    <a:clrScheme name="EY Handout Regular HVG Nederland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 Handout Regular HVG Nederla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 Handout Regular HVG Nederland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HVG Law PowerPoint Printed (Landscape)</Template>
  <TotalTime>2050</TotalTime>
  <Words>841</Words>
  <Application>Microsoft Office PowerPoint</Application>
  <PresentationFormat>Custom</PresentationFormat>
  <Paragraphs>214</Paragraphs>
  <Slides>10</Slides>
  <Notes>10</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10</vt:i4>
      </vt:variant>
    </vt:vector>
  </HeadingPairs>
  <TitlesOfParts>
    <vt:vector size="30" baseType="lpstr">
      <vt:lpstr>Arial</vt:lpstr>
      <vt:lpstr>Calibri</vt:lpstr>
      <vt:lpstr>EYInterstate</vt:lpstr>
      <vt:lpstr>EYInterstate Light</vt:lpstr>
      <vt:lpstr>EYInterstate Regular</vt:lpstr>
      <vt:lpstr>MS Sans Serif</vt:lpstr>
      <vt:lpstr>Times New Roman</vt:lpstr>
      <vt:lpstr>Wingdings</vt:lpstr>
      <vt:lpstr>EY PowerPoint Printed (Landscape)</vt:lpstr>
      <vt:lpstr>EY dark projection</vt:lpstr>
      <vt:lpstr>1_EY dark projection</vt:lpstr>
      <vt:lpstr>1_EY PowerPoint Printed (Landscape)</vt:lpstr>
      <vt:lpstr>2_EY PowerPoint Printed (Landscape)</vt:lpstr>
      <vt:lpstr>3_EY PowerPoint Printed (Landscape)</vt:lpstr>
      <vt:lpstr>EY Handout Regular HVG Nederlands</vt:lpstr>
      <vt:lpstr>1_EY Handout Regular HVG Nederlands</vt:lpstr>
      <vt:lpstr>2_EY Handout Regular HVG Nederlands</vt:lpstr>
      <vt:lpstr>1_EY widescreen presentation 2015 v1</vt:lpstr>
      <vt:lpstr>4_EY PowerPoint Printed (Landscape)</vt:lpstr>
      <vt:lpstr>5_EY PowerPoint Printed (Landscape)</vt:lpstr>
      <vt:lpstr>Instituut voor pensioeneducatie</vt:lpstr>
      <vt:lpstr>Pensioenfonds – organen en functies</vt:lpstr>
      <vt:lpstr>PowerPoint Presentation</vt:lpstr>
      <vt:lpstr>Welke waarde voegt het huidige verantwoordingsorgaan toe?</vt:lpstr>
      <vt:lpstr>Welke waarde voegt het huidige verantwoordingsorgaan toe?</vt:lpstr>
      <vt:lpstr>Welke waarde voegt het huidige verantwoordingsorgaan toe?</vt:lpstr>
      <vt:lpstr>Welke waarde voegt het huidige verantwoordingsorgaan toe?</vt:lpstr>
      <vt:lpstr>Hoe wordt de dialoog tussen bestuur en belanghebbenden bereikt?</vt:lpstr>
      <vt:lpstr>Door de herijking wordt bereikt….</vt:lpstr>
      <vt:lpstr>Contactgegevens</vt:lpstr>
    </vt:vector>
  </TitlesOfParts>
  <Company>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HVG PowerPoint Printed Landscape</dc:subject>
  <dc:creator>Nicolette Opdam</dc:creator>
  <cp:lastModifiedBy>Bianca van Tilburg</cp:lastModifiedBy>
  <cp:revision>123</cp:revision>
  <cp:lastPrinted>2018-10-08T14:39:25Z</cp:lastPrinted>
  <dcterms:created xsi:type="dcterms:W3CDTF">2018-02-09T08:18:23Z</dcterms:created>
  <dcterms:modified xsi:type="dcterms:W3CDTF">2019-04-15T10:05:40Z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EYReportLandscape</vt:lpwstr>
  </property>
  <property fmtid="{D5CDD505-2E9C-101B-9397-08002B2CF9AE}" pid="3" name="VersionTemplate">
    <vt:lpwstr>16AUG16_SZo_v3</vt:lpwstr>
  </property>
</Properties>
</file>